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5"/>
  </p:notesMasterIdLst>
  <p:sldIdLst>
    <p:sldId id="256" r:id="rId2"/>
    <p:sldId id="375" r:id="rId3"/>
    <p:sldId id="258" r:id="rId4"/>
    <p:sldId id="319" r:id="rId5"/>
    <p:sldId id="320" r:id="rId6"/>
    <p:sldId id="321" r:id="rId7"/>
    <p:sldId id="323" r:id="rId8"/>
    <p:sldId id="336" r:id="rId9"/>
    <p:sldId id="341" r:id="rId10"/>
    <p:sldId id="342" r:id="rId11"/>
    <p:sldId id="343" r:id="rId12"/>
    <p:sldId id="344" r:id="rId13"/>
    <p:sldId id="346" r:id="rId14"/>
    <p:sldId id="333" r:id="rId15"/>
    <p:sldId id="334" r:id="rId16"/>
    <p:sldId id="347" r:id="rId17"/>
    <p:sldId id="329" r:id="rId18"/>
    <p:sldId id="327" r:id="rId19"/>
    <p:sldId id="322" r:id="rId20"/>
    <p:sldId id="328" r:id="rId21"/>
    <p:sldId id="324" r:id="rId22"/>
    <p:sldId id="325" r:id="rId23"/>
    <p:sldId id="267" r:id="rId24"/>
    <p:sldId id="332" r:id="rId25"/>
    <p:sldId id="312" r:id="rId26"/>
    <p:sldId id="262" r:id="rId27"/>
    <p:sldId id="313" r:id="rId28"/>
    <p:sldId id="311" r:id="rId29"/>
    <p:sldId id="315" r:id="rId30"/>
    <p:sldId id="317" r:id="rId31"/>
    <p:sldId id="318" r:id="rId32"/>
    <p:sldId id="348" r:id="rId33"/>
    <p:sldId id="349" r:id="rId34"/>
    <p:sldId id="350" r:id="rId35"/>
    <p:sldId id="351" r:id="rId36"/>
    <p:sldId id="335" r:id="rId37"/>
    <p:sldId id="352" r:id="rId38"/>
    <p:sldId id="338" r:id="rId39"/>
    <p:sldId id="337" r:id="rId40"/>
    <p:sldId id="339" r:id="rId41"/>
    <p:sldId id="357" r:id="rId42"/>
    <p:sldId id="340" r:id="rId43"/>
    <p:sldId id="358" r:id="rId44"/>
    <p:sldId id="359" r:id="rId45"/>
    <p:sldId id="360" r:id="rId46"/>
    <p:sldId id="361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45" r:id="rId57"/>
    <p:sldId id="362" r:id="rId58"/>
    <p:sldId id="372" r:id="rId59"/>
    <p:sldId id="373" r:id="rId60"/>
    <p:sldId id="374" r:id="rId61"/>
    <p:sldId id="310" r:id="rId62"/>
    <p:sldId id="268" r:id="rId63"/>
    <p:sldId id="295" r:id="rId6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6"/>
      <p:bold r:id="rId67"/>
    </p:embeddedFont>
    <p:embeddedFont>
      <p:font typeface="Calibri Light" panose="020F0302020204030204" pitchFamily="34" charset="0"/>
      <p:regular r:id="rId68"/>
      <p:italic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2971" userDrawn="1">
          <p15:clr>
            <a:srgbClr val="A4A3A4"/>
          </p15:clr>
        </p15:guide>
        <p15:guide id="3" pos="340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  <p15:guide id="7" orient="horz" pos="867" userDrawn="1">
          <p15:clr>
            <a:srgbClr val="A4A3A4"/>
          </p15:clr>
        </p15:guide>
        <p15:guide id="8" pos="5443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1" pos="5261" userDrawn="1">
          <p15:clr>
            <a:srgbClr val="A4A3A4"/>
          </p15:clr>
        </p15:guide>
        <p15:guide id="12" pos="1610" userDrawn="1">
          <p15:clr>
            <a:srgbClr val="A4A3A4"/>
          </p15:clr>
        </p15:guide>
        <p15:guide id="13" pos="4150" userDrawn="1">
          <p15:clr>
            <a:srgbClr val="A4A3A4"/>
          </p15:clr>
        </p15:guide>
        <p15:guide id="14" orient="horz" pos="1162" userDrawn="1">
          <p15:clr>
            <a:srgbClr val="A4A3A4"/>
          </p15:clr>
        </p15:guide>
        <p15:guide id="15" pos="3061" userDrawn="1">
          <p15:clr>
            <a:srgbClr val="A4A3A4"/>
          </p15:clr>
        </p15:guide>
        <p15:guide id="16" orient="horz" pos="23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60"/>
    <a:srgbClr val="78CDCD"/>
    <a:srgbClr val="585858"/>
    <a:srgbClr val="D1EFEE"/>
    <a:srgbClr val="F4F4F4"/>
    <a:srgbClr val="F2F2F2"/>
    <a:srgbClr val="262626"/>
    <a:srgbClr val="FFFFFF"/>
    <a:srgbClr val="CFD4B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11506-DFC0-49F7-94B7-42DBF5993C32}" v="604" dt="2023-04-09T03:50:39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51" autoAdjust="0"/>
    <p:restoredTop sz="96429" autoAdjust="0"/>
  </p:normalViewPr>
  <p:slideViewPr>
    <p:cSldViewPr snapToGrid="0" showGuides="1">
      <p:cViewPr>
        <p:scale>
          <a:sx n="100" d="100"/>
          <a:sy n="100" d="100"/>
        </p:scale>
        <p:origin x="1860" y="444"/>
      </p:cViewPr>
      <p:guideLst>
        <p:guide orient="horz" pos="2432"/>
        <p:guide pos="2971"/>
        <p:guide pos="340"/>
        <p:guide orient="horz" pos="686"/>
        <p:guide orient="horz" pos="3861"/>
        <p:guide orient="horz" pos="867"/>
        <p:guide pos="5443"/>
        <p:guide pos="521"/>
        <p:guide pos="5261"/>
        <p:guide pos="1610"/>
        <p:guide pos="4150"/>
        <p:guide orient="horz" pos="1162"/>
        <p:guide pos="3061"/>
        <p:guide orient="horz" pos="23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presProps" Target="presProps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희민" userId="36894bf7-0a8b-4542-aa53-fde201233701" providerId="ADAL" clId="{DBD11506-DFC0-49F7-94B7-42DBF5993C32}"/>
    <pc:docChg chg="undo custSel addSld delSld modSld sldOrd">
      <pc:chgData name="신희민" userId="36894bf7-0a8b-4542-aa53-fde201233701" providerId="ADAL" clId="{DBD11506-DFC0-49F7-94B7-42DBF5993C32}" dt="2023-04-09T03:51:44.910" v="7951" actId="1035"/>
      <pc:docMkLst>
        <pc:docMk/>
      </pc:docMkLst>
      <pc:sldChg chg="modSp mod ord">
        <pc:chgData name="신희민" userId="36894bf7-0a8b-4542-aa53-fde201233701" providerId="ADAL" clId="{DBD11506-DFC0-49F7-94B7-42DBF5993C32}" dt="2023-04-09T03:42:35.995" v="7601" actId="20577"/>
        <pc:sldMkLst>
          <pc:docMk/>
          <pc:sldMk cId="450704497" sldId="333"/>
        </pc:sldMkLst>
        <pc:spChg chg="mod">
          <ac:chgData name="신희민" userId="36894bf7-0a8b-4542-aa53-fde201233701" providerId="ADAL" clId="{DBD11506-DFC0-49F7-94B7-42DBF5993C32}" dt="2023-04-09T03:42:35.995" v="7601" actId="20577"/>
          <ac:spMkLst>
            <pc:docMk/>
            <pc:sldMk cId="450704497" sldId="333"/>
            <ac:spMk id="6" creationId="{62CDADF0-4AFD-61EF-9D90-0EA802301C63}"/>
          </ac:spMkLst>
        </pc:spChg>
      </pc:sldChg>
      <pc:sldChg chg="modSp mod ord">
        <pc:chgData name="신희민" userId="36894bf7-0a8b-4542-aa53-fde201233701" providerId="ADAL" clId="{DBD11506-DFC0-49F7-94B7-42DBF5993C32}" dt="2023-04-09T03:42:41.947" v="7614" actId="20577"/>
        <pc:sldMkLst>
          <pc:docMk/>
          <pc:sldMk cId="1760505063" sldId="334"/>
        </pc:sldMkLst>
        <pc:spChg chg="mod">
          <ac:chgData name="신희민" userId="36894bf7-0a8b-4542-aa53-fde201233701" providerId="ADAL" clId="{DBD11506-DFC0-49F7-94B7-42DBF5993C32}" dt="2023-04-09T03:42:41.947" v="7614" actId="20577"/>
          <ac:spMkLst>
            <pc:docMk/>
            <pc:sldMk cId="1760505063" sldId="334"/>
            <ac:spMk id="6" creationId="{62CDADF0-4AFD-61EF-9D90-0EA802301C63}"/>
          </ac:spMkLst>
        </pc:spChg>
      </pc:sldChg>
      <pc:sldChg chg="add del">
        <pc:chgData name="신희민" userId="36894bf7-0a8b-4542-aa53-fde201233701" providerId="ADAL" clId="{DBD11506-DFC0-49F7-94B7-42DBF5993C32}" dt="2023-04-09T03:40:44.232" v="7592" actId="2696"/>
        <pc:sldMkLst>
          <pc:docMk/>
          <pc:sldMk cId="4036213638" sldId="335"/>
        </pc:sldMkLst>
      </pc:sldChg>
      <pc:sldChg chg="addSp delSp modSp add mod ord">
        <pc:chgData name="신희민" userId="36894bf7-0a8b-4542-aa53-fde201233701" providerId="ADAL" clId="{DBD11506-DFC0-49F7-94B7-42DBF5993C32}" dt="2023-04-09T03:51:44.910" v="7951" actId="1035"/>
        <pc:sldMkLst>
          <pc:docMk/>
          <pc:sldMk cId="830906655" sldId="336"/>
        </pc:sldMkLst>
        <pc:spChg chg="del mod">
          <ac:chgData name="신희민" userId="36894bf7-0a8b-4542-aa53-fde201233701" providerId="ADAL" clId="{DBD11506-DFC0-49F7-94B7-42DBF5993C32}" dt="2023-04-09T02:15:35.938" v="1619" actId="478"/>
          <ac:spMkLst>
            <pc:docMk/>
            <pc:sldMk cId="830906655" sldId="336"/>
            <ac:spMk id="2" creationId="{DE8D83A1-F378-82E8-B92D-15D263B5E100}"/>
          </ac:spMkLst>
        </pc:spChg>
        <pc:spChg chg="mod">
          <ac:chgData name="신희민" userId="36894bf7-0a8b-4542-aa53-fde201233701" providerId="ADAL" clId="{DBD11506-DFC0-49F7-94B7-42DBF5993C32}" dt="2023-04-09T01:27:20.740" v="22"/>
          <ac:spMkLst>
            <pc:docMk/>
            <pc:sldMk cId="830906655" sldId="336"/>
            <ac:spMk id="6" creationId="{62CDADF0-4AFD-61EF-9D90-0EA802301C63}"/>
          </ac:spMkLst>
        </pc:spChg>
        <pc:spChg chg="mod">
          <ac:chgData name="신희민" userId="36894bf7-0a8b-4542-aa53-fde201233701" providerId="ADAL" clId="{DBD11506-DFC0-49F7-94B7-42DBF5993C32}" dt="2023-04-09T02:19:36.540" v="2142" actId="1076"/>
          <ac:spMkLst>
            <pc:docMk/>
            <pc:sldMk cId="830906655" sldId="336"/>
            <ac:spMk id="7" creationId="{033F59E2-935E-7289-81E0-106CBFF5EA04}"/>
          </ac:spMkLst>
        </pc:spChg>
        <pc:spChg chg="del mod">
          <ac:chgData name="신희민" userId="36894bf7-0a8b-4542-aa53-fde201233701" providerId="ADAL" clId="{DBD11506-DFC0-49F7-94B7-42DBF5993C32}" dt="2023-04-09T02:15:38.797" v="1620" actId="478"/>
          <ac:spMkLst>
            <pc:docMk/>
            <pc:sldMk cId="830906655" sldId="336"/>
            <ac:spMk id="8" creationId="{6650E5BE-4E0F-41E7-0AE0-2F0C6D96E74A}"/>
          </ac:spMkLst>
        </pc:spChg>
        <pc:spChg chg="mod">
          <ac:chgData name="신희민" userId="36894bf7-0a8b-4542-aa53-fde201233701" providerId="ADAL" clId="{DBD11506-DFC0-49F7-94B7-42DBF5993C32}" dt="2023-04-09T03:51:44.910" v="7951" actId="1035"/>
          <ac:spMkLst>
            <pc:docMk/>
            <pc:sldMk cId="830906655" sldId="336"/>
            <ac:spMk id="9" creationId="{7A4B9377-BB9C-48A3-F559-E16C1DA22510}"/>
          </ac:spMkLst>
        </pc:spChg>
        <pc:spChg chg="add del">
          <ac:chgData name="신희민" userId="36894bf7-0a8b-4542-aa53-fde201233701" providerId="ADAL" clId="{DBD11506-DFC0-49F7-94B7-42DBF5993C32}" dt="2023-04-09T02:17:21.803" v="1732" actId="22"/>
          <ac:spMkLst>
            <pc:docMk/>
            <pc:sldMk cId="830906655" sldId="336"/>
            <ac:spMk id="10" creationId="{FA944D68-B804-E121-4EEB-16BF37A6522B}"/>
          </ac:spMkLst>
        </pc:spChg>
        <pc:spChg chg="add mod">
          <ac:chgData name="신희민" userId="36894bf7-0a8b-4542-aa53-fde201233701" providerId="ADAL" clId="{DBD11506-DFC0-49F7-94B7-42DBF5993C32}" dt="2023-04-09T02:19:53.561" v="2145" actId="1076"/>
          <ac:spMkLst>
            <pc:docMk/>
            <pc:sldMk cId="830906655" sldId="336"/>
            <ac:spMk id="11" creationId="{0D85069A-0FB8-3F8A-C045-23A5DB5BBBB6}"/>
          </ac:spMkLst>
        </pc:spChg>
        <pc:spChg chg="add mod">
          <ac:chgData name="신희민" userId="36894bf7-0a8b-4542-aa53-fde201233701" providerId="ADAL" clId="{DBD11506-DFC0-49F7-94B7-42DBF5993C32}" dt="2023-04-09T02:20:35.992" v="2300" actId="20577"/>
          <ac:spMkLst>
            <pc:docMk/>
            <pc:sldMk cId="830906655" sldId="336"/>
            <ac:spMk id="12" creationId="{E3CE2980-FC85-48AE-C3B1-068A3990E98D}"/>
          </ac:spMkLst>
        </pc:spChg>
      </pc:sldChg>
      <pc:sldChg chg="add del">
        <pc:chgData name="신희민" userId="36894bf7-0a8b-4542-aa53-fde201233701" providerId="ADAL" clId="{DBD11506-DFC0-49F7-94B7-42DBF5993C32}" dt="2023-04-09T01:26:47.395" v="5" actId="2890"/>
        <pc:sldMkLst>
          <pc:docMk/>
          <pc:sldMk cId="2683089021" sldId="336"/>
        </pc:sldMkLst>
      </pc:sldChg>
      <pc:sldChg chg="add del">
        <pc:chgData name="신희민" userId="36894bf7-0a8b-4542-aa53-fde201233701" providerId="ADAL" clId="{DBD11506-DFC0-49F7-94B7-42DBF5993C32}" dt="2023-04-09T01:26:46.969" v="4" actId="2890"/>
        <pc:sldMkLst>
          <pc:docMk/>
          <pc:sldMk cId="874745598" sldId="337"/>
        </pc:sldMkLst>
      </pc:sldChg>
      <pc:sldChg chg="add del">
        <pc:chgData name="신희민" userId="36894bf7-0a8b-4542-aa53-fde201233701" providerId="ADAL" clId="{DBD11506-DFC0-49F7-94B7-42DBF5993C32}" dt="2023-04-09T03:12:04.840" v="5846" actId="2696"/>
        <pc:sldMkLst>
          <pc:docMk/>
          <pc:sldMk cId="1900895746" sldId="337"/>
        </pc:sldMkLst>
      </pc:sldChg>
      <pc:sldChg chg="add del">
        <pc:chgData name="신희민" userId="36894bf7-0a8b-4542-aa53-fde201233701" providerId="ADAL" clId="{DBD11506-DFC0-49F7-94B7-42DBF5993C32}" dt="2023-04-09T03:11:58.839" v="5845" actId="2696"/>
        <pc:sldMkLst>
          <pc:docMk/>
          <pc:sldMk cId="2574480442" sldId="338"/>
        </pc:sldMkLst>
      </pc:sldChg>
      <pc:sldChg chg="add del">
        <pc:chgData name="신희민" userId="36894bf7-0a8b-4542-aa53-fde201233701" providerId="ADAL" clId="{DBD11506-DFC0-49F7-94B7-42DBF5993C32}" dt="2023-04-09T01:26:46.570" v="3" actId="2890"/>
        <pc:sldMkLst>
          <pc:docMk/>
          <pc:sldMk cId="3571084841" sldId="338"/>
        </pc:sldMkLst>
      </pc:sldChg>
      <pc:sldChg chg="add del">
        <pc:chgData name="신희민" userId="36894bf7-0a8b-4542-aa53-fde201233701" providerId="ADAL" clId="{DBD11506-DFC0-49F7-94B7-42DBF5993C32}" dt="2023-04-09T03:11:56.669" v="5844" actId="2696"/>
        <pc:sldMkLst>
          <pc:docMk/>
          <pc:sldMk cId="53270446" sldId="339"/>
        </pc:sldMkLst>
      </pc:sldChg>
      <pc:sldChg chg="addSp delSp modSp add del mod">
        <pc:chgData name="신희민" userId="36894bf7-0a8b-4542-aa53-fde201233701" providerId="ADAL" clId="{DBD11506-DFC0-49F7-94B7-42DBF5993C32}" dt="2023-04-09T03:50:06.431" v="7922" actId="2696"/>
        <pc:sldMkLst>
          <pc:docMk/>
          <pc:sldMk cId="1113560730" sldId="340"/>
        </pc:sldMkLst>
        <pc:spChg chg="mod">
          <ac:chgData name="신희민" userId="36894bf7-0a8b-4542-aa53-fde201233701" providerId="ADAL" clId="{DBD11506-DFC0-49F7-94B7-42DBF5993C32}" dt="2023-04-09T03:26:46.244" v="6909" actId="14100"/>
          <ac:spMkLst>
            <pc:docMk/>
            <pc:sldMk cId="1113560730" sldId="340"/>
            <ac:spMk id="2" creationId="{DE8D83A1-F378-82E8-B92D-15D263B5E100}"/>
          </ac:spMkLst>
        </pc:spChg>
        <pc:spChg chg="add mod">
          <ac:chgData name="신희민" userId="36894bf7-0a8b-4542-aa53-fde201233701" providerId="ADAL" clId="{DBD11506-DFC0-49F7-94B7-42DBF5993C32}" dt="2023-04-09T03:13:58.947" v="5895"/>
          <ac:spMkLst>
            <pc:docMk/>
            <pc:sldMk cId="1113560730" sldId="340"/>
            <ac:spMk id="3" creationId="{213630A9-8F36-C425-D887-9FDA4484FED4}"/>
          </ac:spMkLst>
        </pc:spChg>
        <pc:spChg chg="mod">
          <ac:chgData name="신희민" userId="36894bf7-0a8b-4542-aa53-fde201233701" providerId="ADAL" clId="{DBD11506-DFC0-49F7-94B7-42DBF5993C32}" dt="2023-04-09T02:49:54.863" v="4758" actId="14100"/>
          <ac:spMkLst>
            <pc:docMk/>
            <pc:sldMk cId="1113560730" sldId="340"/>
            <ac:spMk id="7" creationId="{033F59E2-935E-7289-81E0-106CBFF5EA04}"/>
          </ac:spMkLst>
        </pc:spChg>
        <pc:spChg chg="del">
          <ac:chgData name="신희민" userId="36894bf7-0a8b-4542-aa53-fde201233701" providerId="ADAL" clId="{DBD11506-DFC0-49F7-94B7-42DBF5993C32}" dt="2023-04-09T02:50:03.893" v="4759" actId="478"/>
          <ac:spMkLst>
            <pc:docMk/>
            <pc:sldMk cId="1113560730" sldId="340"/>
            <ac:spMk id="8" creationId="{6650E5BE-4E0F-41E7-0AE0-2F0C6D96E74A}"/>
          </ac:spMkLst>
        </pc:spChg>
        <pc:spChg chg="mod">
          <ac:chgData name="신희민" userId="36894bf7-0a8b-4542-aa53-fde201233701" providerId="ADAL" clId="{DBD11506-DFC0-49F7-94B7-42DBF5993C32}" dt="2023-04-09T03:29:18.877" v="6991" actId="1036"/>
          <ac:spMkLst>
            <pc:docMk/>
            <pc:sldMk cId="1113560730" sldId="340"/>
            <ac:spMk id="9" creationId="{7A4B9377-BB9C-48A3-F559-E16C1DA22510}"/>
          </ac:spMkLst>
        </pc:spChg>
      </pc:sldChg>
      <pc:sldChg chg="addSp delSp modSp add mod">
        <pc:chgData name="신희민" userId="36894bf7-0a8b-4542-aa53-fde201233701" providerId="ADAL" clId="{DBD11506-DFC0-49F7-94B7-42DBF5993C32}" dt="2023-04-09T03:51:22.024" v="7945" actId="20577"/>
        <pc:sldMkLst>
          <pc:docMk/>
          <pc:sldMk cId="69519812" sldId="341"/>
        </pc:sldMkLst>
        <pc:spChg chg="add mod">
          <ac:chgData name="신희민" userId="36894bf7-0a8b-4542-aa53-fde201233701" providerId="ADAL" clId="{DBD11506-DFC0-49F7-94B7-42DBF5993C32}" dt="2023-04-09T02:28:39.410" v="3010" actId="14100"/>
          <ac:spMkLst>
            <pc:docMk/>
            <pc:sldMk cId="69519812" sldId="341"/>
            <ac:spMk id="2" creationId="{DC0A687F-267A-0DFE-4F93-490D983EA238}"/>
          </ac:spMkLst>
        </pc:spChg>
        <pc:spChg chg="add mod">
          <ac:chgData name="신희민" userId="36894bf7-0a8b-4542-aa53-fde201233701" providerId="ADAL" clId="{DBD11506-DFC0-49F7-94B7-42DBF5993C32}" dt="2023-04-09T03:51:22.024" v="7945" actId="20577"/>
          <ac:spMkLst>
            <pc:docMk/>
            <pc:sldMk cId="69519812" sldId="341"/>
            <ac:spMk id="3" creationId="{212005BD-7B41-CF70-E942-230D9A431BB3}"/>
          </ac:spMkLst>
        </pc:spChg>
        <pc:spChg chg="mod">
          <ac:chgData name="신희민" userId="36894bf7-0a8b-4542-aa53-fde201233701" providerId="ADAL" clId="{DBD11506-DFC0-49F7-94B7-42DBF5993C32}" dt="2023-04-09T02:22:18.724" v="2340" actId="14100"/>
          <ac:spMkLst>
            <pc:docMk/>
            <pc:sldMk cId="69519812" sldId="341"/>
            <ac:spMk id="7" creationId="{033F59E2-935E-7289-81E0-106CBFF5EA04}"/>
          </ac:spMkLst>
        </pc:spChg>
        <pc:spChg chg="add del mod">
          <ac:chgData name="신희민" userId="36894bf7-0a8b-4542-aa53-fde201233701" providerId="ADAL" clId="{DBD11506-DFC0-49F7-94B7-42DBF5993C32}" dt="2023-04-09T03:50:39.404" v="7930"/>
          <ac:spMkLst>
            <pc:docMk/>
            <pc:sldMk cId="69519812" sldId="341"/>
            <ac:spMk id="8" creationId="{09D5D4EE-D48F-7DEB-504D-EA8DBDB7BBD9}"/>
          </ac:spMkLst>
        </pc:spChg>
        <pc:spChg chg="mod">
          <ac:chgData name="신희민" userId="36894bf7-0a8b-4542-aa53-fde201233701" providerId="ADAL" clId="{DBD11506-DFC0-49F7-94B7-42DBF5993C32}" dt="2023-04-09T03:02:29.668" v="5442" actId="313"/>
          <ac:spMkLst>
            <pc:docMk/>
            <pc:sldMk cId="69519812" sldId="341"/>
            <ac:spMk id="9" creationId="{7A4B9377-BB9C-48A3-F559-E16C1DA22510}"/>
          </ac:spMkLst>
        </pc:spChg>
        <pc:spChg chg="mod">
          <ac:chgData name="신희민" userId="36894bf7-0a8b-4542-aa53-fde201233701" providerId="ADAL" clId="{DBD11506-DFC0-49F7-94B7-42DBF5993C32}" dt="2023-04-09T02:29:54.933" v="3018" actId="20577"/>
          <ac:spMkLst>
            <pc:docMk/>
            <pc:sldMk cId="69519812" sldId="341"/>
            <ac:spMk id="11" creationId="{0D85069A-0FB8-3F8A-C045-23A5DB5BBBB6}"/>
          </ac:spMkLst>
        </pc:spChg>
        <pc:spChg chg="mod">
          <ac:chgData name="신희민" userId="36894bf7-0a8b-4542-aa53-fde201233701" providerId="ADAL" clId="{DBD11506-DFC0-49F7-94B7-42DBF5993C32}" dt="2023-04-09T03:50:45.149" v="7934" actId="1035"/>
          <ac:spMkLst>
            <pc:docMk/>
            <pc:sldMk cId="69519812" sldId="341"/>
            <ac:spMk id="12" creationId="{E3CE2980-FC85-48AE-C3B1-068A3990E98D}"/>
          </ac:spMkLst>
        </pc:spChg>
      </pc:sldChg>
      <pc:sldChg chg="addSp delSp modSp add mod">
        <pc:chgData name="신희민" userId="36894bf7-0a8b-4542-aa53-fde201233701" providerId="ADAL" clId="{DBD11506-DFC0-49F7-94B7-42DBF5993C32}" dt="2023-04-09T03:46:34.920" v="7780" actId="1035"/>
        <pc:sldMkLst>
          <pc:docMk/>
          <pc:sldMk cId="2626193596" sldId="342"/>
        </pc:sldMkLst>
        <pc:spChg chg="mod">
          <ac:chgData name="신희민" userId="36894bf7-0a8b-4542-aa53-fde201233701" providerId="ADAL" clId="{DBD11506-DFC0-49F7-94B7-42DBF5993C32}" dt="2023-04-09T03:46:34.920" v="7780" actId="1035"/>
          <ac:spMkLst>
            <pc:docMk/>
            <pc:sldMk cId="2626193596" sldId="342"/>
            <ac:spMk id="2" creationId="{DC0A687F-267A-0DFE-4F93-490D983EA238}"/>
          </ac:spMkLst>
        </pc:spChg>
        <pc:spChg chg="del">
          <ac:chgData name="신희민" userId="36894bf7-0a8b-4542-aa53-fde201233701" providerId="ADAL" clId="{DBD11506-DFC0-49F7-94B7-42DBF5993C32}" dt="2023-04-09T02:36:16.171" v="3541" actId="478"/>
          <ac:spMkLst>
            <pc:docMk/>
            <pc:sldMk cId="2626193596" sldId="342"/>
            <ac:spMk id="3" creationId="{212005BD-7B41-CF70-E942-230D9A431BB3}"/>
          </ac:spMkLst>
        </pc:spChg>
        <pc:spChg chg="mod">
          <ac:chgData name="신희민" userId="36894bf7-0a8b-4542-aa53-fde201233701" providerId="ADAL" clId="{DBD11506-DFC0-49F7-94B7-42DBF5993C32}" dt="2023-04-09T02:33:14.207" v="3222" actId="14100"/>
          <ac:spMkLst>
            <pc:docMk/>
            <pc:sldMk cId="2626193596" sldId="342"/>
            <ac:spMk id="7" creationId="{033F59E2-935E-7289-81E0-106CBFF5EA04}"/>
          </ac:spMkLst>
        </pc:spChg>
        <pc:spChg chg="add mod">
          <ac:chgData name="신희민" userId="36894bf7-0a8b-4542-aa53-fde201233701" providerId="ADAL" clId="{DBD11506-DFC0-49F7-94B7-42DBF5993C32}" dt="2023-04-09T03:46:31.812" v="7774" actId="1035"/>
          <ac:spMkLst>
            <pc:docMk/>
            <pc:sldMk cId="2626193596" sldId="342"/>
            <ac:spMk id="8" creationId="{891DA974-6E53-55D2-2077-9DA20138B4BB}"/>
          </ac:spMkLst>
        </pc:spChg>
        <pc:spChg chg="mod">
          <ac:chgData name="신희민" userId="36894bf7-0a8b-4542-aa53-fde201233701" providerId="ADAL" clId="{DBD11506-DFC0-49F7-94B7-42DBF5993C32}" dt="2023-04-09T03:46:27.677" v="7766" actId="1035"/>
          <ac:spMkLst>
            <pc:docMk/>
            <pc:sldMk cId="2626193596" sldId="342"/>
            <ac:spMk id="9" creationId="{7A4B9377-BB9C-48A3-F559-E16C1DA22510}"/>
          </ac:spMkLst>
        </pc:spChg>
        <pc:spChg chg="add mod">
          <ac:chgData name="신희민" userId="36894bf7-0a8b-4542-aa53-fde201233701" providerId="ADAL" clId="{DBD11506-DFC0-49F7-94B7-42DBF5993C32}" dt="2023-04-09T03:46:09.761" v="7745" actId="1036"/>
          <ac:spMkLst>
            <pc:docMk/>
            <pc:sldMk cId="2626193596" sldId="342"/>
            <ac:spMk id="10" creationId="{C88FF3B6-935F-C4B2-C1EC-23B26DB1F718}"/>
          </ac:spMkLst>
        </pc:spChg>
        <pc:spChg chg="del">
          <ac:chgData name="신희민" userId="36894bf7-0a8b-4542-aa53-fde201233701" providerId="ADAL" clId="{DBD11506-DFC0-49F7-94B7-42DBF5993C32}" dt="2023-04-09T02:36:17.855" v="3542" actId="478"/>
          <ac:spMkLst>
            <pc:docMk/>
            <pc:sldMk cId="2626193596" sldId="342"/>
            <ac:spMk id="11" creationId="{0D85069A-0FB8-3F8A-C045-23A5DB5BBBB6}"/>
          </ac:spMkLst>
        </pc:spChg>
        <pc:spChg chg="del">
          <ac:chgData name="신희민" userId="36894bf7-0a8b-4542-aa53-fde201233701" providerId="ADAL" clId="{DBD11506-DFC0-49F7-94B7-42DBF5993C32}" dt="2023-04-09T02:34:38.959" v="3467" actId="478"/>
          <ac:spMkLst>
            <pc:docMk/>
            <pc:sldMk cId="2626193596" sldId="342"/>
            <ac:spMk id="12" creationId="{E3CE2980-FC85-48AE-C3B1-068A3990E98D}"/>
          </ac:spMkLst>
        </pc:spChg>
        <pc:spChg chg="add mod">
          <ac:chgData name="신희민" userId="36894bf7-0a8b-4542-aa53-fde201233701" providerId="ADAL" clId="{DBD11506-DFC0-49F7-94B7-42DBF5993C32}" dt="2023-04-09T03:46:04.704" v="7740" actId="1076"/>
          <ac:spMkLst>
            <pc:docMk/>
            <pc:sldMk cId="2626193596" sldId="342"/>
            <ac:spMk id="13" creationId="{969B8487-354D-691C-48CD-1D35DE2D2589}"/>
          </ac:spMkLst>
        </pc:spChg>
      </pc:sldChg>
      <pc:sldChg chg="addSp delSp modSp add mod">
        <pc:chgData name="신희민" userId="36894bf7-0a8b-4542-aa53-fde201233701" providerId="ADAL" clId="{DBD11506-DFC0-49F7-94B7-42DBF5993C32}" dt="2023-04-09T03:50:01.962" v="7921" actId="20577"/>
        <pc:sldMkLst>
          <pc:docMk/>
          <pc:sldMk cId="968255715" sldId="343"/>
        </pc:sldMkLst>
        <pc:spChg chg="mod">
          <ac:chgData name="신희민" userId="36894bf7-0a8b-4542-aa53-fde201233701" providerId="ADAL" clId="{DBD11506-DFC0-49F7-94B7-42DBF5993C32}" dt="2023-04-09T03:46:54.599" v="7784" actId="1076"/>
          <ac:spMkLst>
            <pc:docMk/>
            <pc:sldMk cId="968255715" sldId="343"/>
            <ac:spMk id="2" creationId="{DC0A687F-267A-0DFE-4F93-490D983EA238}"/>
          </ac:spMkLst>
        </pc:spChg>
        <pc:spChg chg="add mod">
          <ac:chgData name="신희민" userId="36894bf7-0a8b-4542-aa53-fde201233701" providerId="ADAL" clId="{DBD11506-DFC0-49F7-94B7-42DBF5993C32}" dt="2023-04-09T03:49:53.925" v="7915" actId="1035"/>
          <ac:spMkLst>
            <pc:docMk/>
            <pc:sldMk cId="968255715" sldId="343"/>
            <ac:spMk id="3" creationId="{D9D66416-7C07-7B2B-A071-94D0CC9719A4}"/>
          </ac:spMkLst>
        </pc:spChg>
        <pc:spChg chg="del mod">
          <ac:chgData name="신희민" userId="36894bf7-0a8b-4542-aa53-fde201233701" providerId="ADAL" clId="{DBD11506-DFC0-49F7-94B7-42DBF5993C32}" dt="2023-04-09T03:46:44.407" v="7782" actId="478"/>
          <ac:spMkLst>
            <pc:docMk/>
            <pc:sldMk cId="968255715" sldId="343"/>
            <ac:spMk id="7" creationId="{033F59E2-935E-7289-81E0-106CBFF5EA04}"/>
          </ac:spMkLst>
        </pc:spChg>
        <pc:spChg chg="mod">
          <ac:chgData name="신희민" userId="36894bf7-0a8b-4542-aa53-fde201233701" providerId="ADAL" clId="{DBD11506-DFC0-49F7-94B7-42DBF5993C32}" dt="2023-04-09T03:50:01.962" v="7921" actId="20577"/>
          <ac:spMkLst>
            <pc:docMk/>
            <pc:sldMk cId="968255715" sldId="343"/>
            <ac:spMk id="8" creationId="{891DA974-6E53-55D2-2077-9DA20138B4BB}"/>
          </ac:spMkLst>
        </pc:spChg>
        <pc:spChg chg="del mod">
          <ac:chgData name="신희민" userId="36894bf7-0a8b-4542-aa53-fde201233701" providerId="ADAL" clId="{DBD11506-DFC0-49F7-94B7-42DBF5993C32}" dt="2023-04-09T03:46:46.316" v="7783" actId="478"/>
          <ac:spMkLst>
            <pc:docMk/>
            <pc:sldMk cId="968255715" sldId="343"/>
            <ac:spMk id="9" creationId="{7A4B9377-BB9C-48A3-F559-E16C1DA22510}"/>
          </ac:spMkLst>
        </pc:spChg>
        <pc:spChg chg="add mod">
          <ac:chgData name="신희민" userId="36894bf7-0a8b-4542-aa53-fde201233701" providerId="ADAL" clId="{DBD11506-DFC0-49F7-94B7-42DBF5993C32}" dt="2023-04-09T03:49:58.133" v="7920" actId="1035"/>
          <ac:spMkLst>
            <pc:docMk/>
            <pc:sldMk cId="968255715" sldId="343"/>
            <ac:spMk id="10" creationId="{21969B08-AD63-AE24-D013-9E5EB6CEB8B6}"/>
          </ac:spMkLst>
        </pc:spChg>
        <pc:spChg chg="add mod">
          <ac:chgData name="신희민" userId="36894bf7-0a8b-4542-aa53-fde201233701" providerId="ADAL" clId="{DBD11506-DFC0-49F7-94B7-42DBF5993C32}" dt="2023-04-09T03:48:38.630" v="7858" actId="1035"/>
          <ac:spMkLst>
            <pc:docMk/>
            <pc:sldMk cId="968255715" sldId="343"/>
            <ac:spMk id="11" creationId="{98ED555C-96AF-6865-B966-51B6703E02FC}"/>
          </ac:spMkLst>
        </pc:spChg>
        <pc:spChg chg="add mod">
          <ac:chgData name="신희민" userId="36894bf7-0a8b-4542-aa53-fde201233701" providerId="ADAL" clId="{DBD11506-DFC0-49F7-94B7-42DBF5993C32}" dt="2023-04-09T03:49:48.334" v="7913" actId="1036"/>
          <ac:spMkLst>
            <pc:docMk/>
            <pc:sldMk cId="968255715" sldId="343"/>
            <ac:spMk id="12" creationId="{E7C0A664-FDF8-4484-E605-431A07B18071}"/>
          </ac:spMkLst>
        </pc:spChg>
      </pc:sldChg>
      <pc:sldChg chg="modSp add mod">
        <pc:chgData name="신희민" userId="36894bf7-0a8b-4542-aa53-fde201233701" providerId="ADAL" clId="{DBD11506-DFC0-49F7-94B7-42DBF5993C32}" dt="2023-04-09T03:28:59.535" v="6987" actId="1035"/>
        <pc:sldMkLst>
          <pc:docMk/>
          <pc:sldMk cId="4213426546" sldId="344"/>
        </pc:sldMkLst>
        <pc:spChg chg="mod">
          <ac:chgData name="신희민" userId="36894bf7-0a8b-4542-aa53-fde201233701" providerId="ADAL" clId="{DBD11506-DFC0-49F7-94B7-42DBF5993C32}" dt="2023-04-09T03:28:59.535" v="6987" actId="1035"/>
          <ac:spMkLst>
            <pc:docMk/>
            <pc:sldMk cId="4213426546" sldId="344"/>
            <ac:spMk id="2" creationId="{DE8D83A1-F378-82E8-B92D-15D263B5E100}"/>
          </ac:spMkLst>
        </pc:spChg>
        <pc:spChg chg="mod">
          <ac:chgData name="신희민" userId="36894bf7-0a8b-4542-aa53-fde201233701" providerId="ADAL" clId="{DBD11506-DFC0-49F7-94B7-42DBF5993C32}" dt="2023-04-09T03:28:55.265" v="6985" actId="20577"/>
          <ac:spMkLst>
            <pc:docMk/>
            <pc:sldMk cId="4213426546" sldId="344"/>
            <ac:spMk id="3" creationId="{213630A9-8F36-C425-D887-9FDA4484FED4}"/>
          </ac:spMkLst>
        </pc:spChg>
        <pc:spChg chg="mod">
          <ac:chgData name="신희민" userId="36894bf7-0a8b-4542-aa53-fde201233701" providerId="ADAL" clId="{DBD11506-DFC0-49F7-94B7-42DBF5993C32}" dt="2023-04-09T03:27:48.942" v="6914" actId="1076"/>
          <ac:spMkLst>
            <pc:docMk/>
            <pc:sldMk cId="4213426546" sldId="344"/>
            <ac:spMk id="7" creationId="{033F59E2-935E-7289-81E0-106CBFF5EA04}"/>
          </ac:spMkLst>
        </pc:spChg>
        <pc:spChg chg="mod">
          <ac:chgData name="신희민" userId="36894bf7-0a8b-4542-aa53-fde201233701" providerId="ADAL" clId="{DBD11506-DFC0-49F7-94B7-42DBF5993C32}" dt="2023-04-09T03:28:44.066" v="6962" actId="20577"/>
          <ac:spMkLst>
            <pc:docMk/>
            <pc:sldMk cId="4213426546" sldId="344"/>
            <ac:spMk id="9" creationId="{7A4B9377-BB9C-48A3-F559-E16C1DA22510}"/>
          </ac:spMkLst>
        </pc:spChg>
      </pc:sldChg>
      <pc:sldChg chg="modSp add del mod">
        <pc:chgData name="신희민" userId="36894bf7-0a8b-4542-aa53-fde201233701" providerId="ADAL" clId="{DBD11506-DFC0-49F7-94B7-42DBF5993C32}" dt="2023-04-09T03:39:29.948" v="7586" actId="2696"/>
        <pc:sldMkLst>
          <pc:docMk/>
          <pc:sldMk cId="3240935488" sldId="345"/>
        </pc:sldMkLst>
        <pc:spChg chg="mod">
          <ac:chgData name="신희민" userId="36894bf7-0a8b-4542-aa53-fde201233701" providerId="ADAL" clId="{DBD11506-DFC0-49F7-94B7-42DBF5993C32}" dt="2023-04-09T03:11:49.893" v="5843"/>
          <ac:spMkLst>
            <pc:docMk/>
            <pc:sldMk cId="3240935488" sldId="345"/>
            <ac:spMk id="2" creationId="{DE8D83A1-F378-82E8-B92D-15D263B5E100}"/>
          </ac:spMkLst>
        </pc:spChg>
        <pc:spChg chg="mod">
          <ac:chgData name="신희민" userId="36894bf7-0a8b-4542-aa53-fde201233701" providerId="ADAL" clId="{DBD11506-DFC0-49F7-94B7-42DBF5993C32}" dt="2023-04-09T03:11:44.202" v="5830"/>
          <ac:spMkLst>
            <pc:docMk/>
            <pc:sldMk cId="3240935488" sldId="345"/>
            <ac:spMk id="7" creationId="{033F59E2-935E-7289-81E0-106CBFF5EA04}"/>
          </ac:spMkLst>
        </pc:spChg>
      </pc:sldChg>
      <pc:sldChg chg="modSp add mod">
        <pc:chgData name="신희민" userId="36894bf7-0a8b-4542-aa53-fde201233701" providerId="ADAL" clId="{DBD11506-DFC0-49F7-94B7-42DBF5993C32}" dt="2023-04-09T03:39:25.017" v="7585" actId="1035"/>
        <pc:sldMkLst>
          <pc:docMk/>
          <pc:sldMk cId="1450092352" sldId="346"/>
        </pc:sldMkLst>
        <pc:spChg chg="mod">
          <ac:chgData name="신희민" userId="36894bf7-0a8b-4542-aa53-fde201233701" providerId="ADAL" clId="{DBD11506-DFC0-49F7-94B7-42DBF5993C32}" dt="2023-04-09T03:39:25.017" v="7585" actId="1035"/>
          <ac:spMkLst>
            <pc:docMk/>
            <pc:sldMk cId="1450092352" sldId="346"/>
            <ac:spMk id="2" creationId="{DE8D83A1-F378-82E8-B92D-15D263B5E100}"/>
          </ac:spMkLst>
        </pc:spChg>
        <pc:spChg chg="mod">
          <ac:chgData name="신희민" userId="36894bf7-0a8b-4542-aa53-fde201233701" providerId="ADAL" clId="{DBD11506-DFC0-49F7-94B7-42DBF5993C32}" dt="2023-04-09T03:39:20.997" v="7581" actId="20577"/>
          <ac:spMkLst>
            <pc:docMk/>
            <pc:sldMk cId="1450092352" sldId="346"/>
            <ac:spMk id="3" creationId="{213630A9-8F36-C425-D887-9FDA4484FED4}"/>
          </ac:spMkLst>
        </pc:spChg>
        <pc:spChg chg="mod">
          <ac:chgData name="신희민" userId="36894bf7-0a8b-4542-aa53-fde201233701" providerId="ADAL" clId="{DBD11506-DFC0-49F7-94B7-42DBF5993C32}" dt="2023-04-09T03:30:20.500" v="6998"/>
          <ac:spMkLst>
            <pc:docMk/>
            <pc:sldMk cId="1450092352" sldId="346"/>
            <ac:spMk id="7" creationId="{033F59E2-935E-7289-81E0-106CBFF5EA04}"/>
          </ac:spMkLst>
        </pc:spChg>
        <pc:spChg chg="mod">
          <ac:chgData name="신희민" userId="36894bf7-0a8b-4542-aa53-fde201233701" providerId="ADAL" clId="{DBD11506-DFC0-49F7-94B7-42DBF5993C32}" dt="2023-04-09T03:39:00.199" v="7574" actId="20577"/>
          <ac:spMkLst>
            <pc:docMk/>
            <pc:sldMk cId="1450092352" sldId="346"/>
            <ac:spMk id="9" creationId="{7A4B9377-BB9C-48A3-F559-E16C1DA2251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B2258-7886-484D-B9DC-A99F77D9F917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CA81C-103A-4DA8-8F92-2EFC12DF4A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6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54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0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02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25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765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6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594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544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87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815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2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58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15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85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4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03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92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92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1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845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CA81C-103A-4DA8-8F92-2EFC12DF4A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7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58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88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6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94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39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905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93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8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B92F7-9188-4F31-8565-FDAF3D8C001E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E475C-BA8B-44A1-A3E9-B42813DB7A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2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G"/><Relationship Id="rId7" Type="http://schemas.openxmlformats.org/officeDocument/2006/relationships/image" Target="../media/image60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Relationship Id="rId9" Type="http://schemas.openxmlformats.org/officeDocument/2006/relationships/image" Target="../media/image7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JPG"/><Relationship Id="rId7" Type="http://schemas.openxmlformats.org/officeDocument/2006/relationships/image" Target="../media/image125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JPG"/><Relationship Id="rId10" Type="http://schemas.openxmlformats.org/officeDocument/2006/relationships/image" Target="../media/image128.png"/><Relationship Id="rId4" Type="http://schemas.openxmlformats.org/officeDocument/2006/relationships/image" Target="../media/image122.JPG"/><Relationship Id="rId9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3" Type="http://schemas.openxmlformats.org/officeDocument/2006/relationships/image" Target="../media/image146.JPG"/><Relationship Id="rId7" Type="http://schemas.openxmlformats.org/officeDocument/2006/relationships/image" Target="../media/image150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G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83993" y="1528004"/>
            <a:ext cx="2776014" cy="3235831"/>
            <a:chOff x="2830070" y="1181686"/>
            <a:chExt cx="3694875" cy="4306891"/>
          </a:xfrm>
        </p:grpSpPr>
        <p:pic>
          <p:nvPicPr>
            <p:cNvPr id="1026" name="Picture 2" descr="에어비앤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t="26212" r="66530" b="24791"/>
            <a:stretch/>
          </p:blipFill>
          <p:spPr bwMode="auto">
            <a:xfrm>
              <a:off x="3327009" y="1181686"/>
              <a:ext cx="2700997" cy="294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에어비앤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0" t="34652" r="9908" b="37216"/>
            <a:stretch/>
          </p:blipFill>
          <p:spPr bwMode="auto">
            <a:xfrm>
              <a:off x="2830070" y="4440385"/>
              <a:ext cx="3694875" cy="104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20A1C2CF-7DD3-353F-4E54-4812F8DA4159}"/>
              </a:ext>
            </a:extLst>
          </p:cNvPr>
          <p:cNvGrpSpPr/>
          <p:nvPr/>
        </p:nvGrpSpPr>
        <p:grpSpPr>
          <a:xfrm>
            <a:off x="2681097" y="5329996"/>
            <a:ext cx="3781806" cy="769442"/>
            <a:chOff x="2681097" y="5500467"/>
            <a:chExt cx="3781806" cy="769442"/>
          </a:xfrm>
        </p:grpSpPr>
        <p:sp>
          <p:nvSpPr>
            <p:cNvPr id="5" name="TextBox 4"/>
            <p:cNvSpPr txBox="1"/>
            <p:nvPr/>
          </p:nvSpPr>
          <p:spPr>
            <a:xfrm>
              <a:off x="3421693" y="5500467"/>
              <a:ext cx="2300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1</a:t>
              </a:r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조 </a:t>
              </a:r>
              <a:r>
                <a:rPr lang="ko-KR" altLang="en-US" sz="2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테이블탐정대</a:t>
              </a:r>
              <a:endPara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81097" y="5962132"/>
              <a:ext cx="3781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김동현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김지은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</a:t>
              </a:r>
              <a:r>
                <a:rPr lang="ko-KR" altLang="en-US" sz="1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박민종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</a:t>
              </a:r>
              <a:r>
                <a:rPr lang="ko-KR" altLang="en-US" sz="1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신희민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윤재민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이진우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</a:t>
              </a:r>
              <a:r>
                <a:rPr lang="ko-KR" altLang="en-US" sz="1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탁인혁</a:t>
              </a:r>
              <a:endPara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4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033F59E2-935E-7289-81E0-106CBFF5EA04}"/>
              </a:ext>
            </a:extLst>
          </p:cNvPr>
          <p:cNvSpPr/>
          <p:nvPr/>
        </p:nvSpPr>
        <p:spPr>
          <a:xfrm>
            <a:off x="210063" y="1319796"/>
            <a:ext cx="3027407" cy="40822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숙소유형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 </a:t>
            </a:r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예약가능공간 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4B9377-BB9C-48A3-F559-E16C1DA22510}"/>
              </a:ext>
            </a:extLst>
          </p:cNvPr>
          <p:cNvSpPr txBox="1"/>
          <p:nvPr/>
        </p:nvSpPr>
        <p:spPr>
          <a:xfrm>
            <a:off x="210064" y="1765175"/>
            <a:ext cx="832845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등록 시 입력하며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숙소세부정보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변경할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같은 페이지에서 동시에 수정하며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다음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버튼을 누르면 변경사항은 각각 저장된다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DC0A687F-267A-0DFE-4F93-490D983EA238}"/>
              </a:ext>
            </a:extLst>
          </p:cNvPr>
          <p:cNvSpPr/>
          <p:nvPr/>
        </p:nvSpPr>
        <p:spPr>
          <a:xfrm>
            <a:off x="210063" y="2905789"/>
            <a:ext cx="2273646" cy="4383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침실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침대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욕실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1DA974-6E53-55D2-2077-9DA20138B4BB}"/>
              </a:ext>
            </a:extLst>
          </p:cNvPr>
          <p:cNvSpPr txBox="1"/>
          <p:nvPr/>
        </p:nvSpPr>
        <p:spPr>
          <a:xfrm>
            <a:off x="210064" y="3327216"/>
            <a:ext cx="832845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등록 시 입력하며 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숙소세부정보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변경할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같은 페이지에서 동시에 수정하며 해당 변경사항은 각각 저장된다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+ , -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버튼으로 조정하지만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실시간이 아닌 조정 후 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다음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버튼을 누를 때 반영된다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xmlns="" id="{C88FF3B6-935F-C4B2-C1EC-23B26DB1F718}"/>
              </a:ext>
            </a:extLst>
          </p:cNvPr>
          <p:cNvSpPr/>
          <p:nvPr/>
        </p:nvSpPr>
        <p:spPr>
          <a:xfrm>
            <a:off x="210063" y="4951418"/>
            <a:ext cx="1513486" cy="39359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박당 요금 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69B8487-354D-691C-48CD-1D35DE2D2589}"/>
              </a:ext>
            </a:extLst>
          </p:cNvPr>
          <p:cNvSpPr txBox="1"/>
          <p:nvPr/>
        </p:nvSpPr>
        <p:spPr>
          <a:xfrm>
            <a:off x="210063" y="5382082"/>
            <a:ext cx="8328457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등록 시 입력하며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요금 및 예약 가능일 조정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변경할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평균 요금보다 높으면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기본 요금을 낮추어 예약 가능성을 높여보세요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가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낮으면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경쟁력 있는 요금을 설정하세요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라는 문구를 출력한다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62619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DC0A687F-267A-0DFE-4F93-490D983EA238}"/>
              </a:ext>
            </a:extLst>
          </p:cNvPr>
          <p:cNvSpPr/>
          <p:nvPr/>
        </p:nvSpPr>
        <p:spPr>
          <a:xfrm>
            <a:off x="210063" y="1447220"/>
            <a:ext cx="1408672" cy="39359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환불정책 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1DA974-6E53-55D2-2077-9DA20138B4BB}"/>
              </a:ext>
            </a:extLst>
          </p:cNvPr>
          <p:cNvSpPr txBox="1"/>
          <p:nvPr/>
        </p:nvSpPr>
        <p:spPr>
          <a:xfrm>
            <a:off x="210063" y="1856791"/>
            <a:ext cx="8328457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등록 시 입력하며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정책 및 규칙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변경할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환불 정책은 유연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일반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엄격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매우 엄격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(30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60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) 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환불불가로 나뉘며 각 정책에 따라 환불가능기간 및 환불금액이 달라진다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3" name="모서리가 둥근 직사각형 6">
            <a:extLst>
              <a:ext uri="{FF2B5EF4-FFF2-40B4-BE49-F238E27FC236}">
                <a16:creationId xmlns:a16="http://schemas.microsoft.com/office/drawing/2014/main" xmlns="" id="{D9D66416-7C07-7B2B-A071-94D0CC9719A4}"/>
              </a:ext>
            </a:extLst>
          </p:cNvPr>
          <p:cNvSpPr/>
          <p:nvPr/>
        </p:nvSpPr>
        <p:spPr>
          <a:xfrm>
            <a:off x="210063" y="3293073"/>
            <a:ext cx="2137720" cy="4241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사업자 등록번호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969B08-AD63-AE24-D013-9E5EB6CEB8B6}"/>
              </a:ext>
            </a:extLst>
          </p:cNvPr>
          <p:cNvSpPr txBox="1"/>
          <p:nvPr/>
        </p:nvSpPr>
        <p:spPr>
          <a:xfrm>
            <a:off x="210062" y="3695951"/>
            <a:ext cx="8328457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등록할 때 입력하지 않으며 계정 정보조회의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세금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입력할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2.  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필수 입력항목은 아니지만 등록하지 않으면 추후 법적 규제의 대상이 되거나 이중 과세 불이익을 받을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 </a:t>
            </a:r>
          </a:p>
        </p:txBody>
      </p:sp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xmlns="" id="{98ED555C-96AF-6865-B966-51B6703E02FC}"/>
              </a:ext>
            </a:extLst>
          </p:cNvPr>
          <p:cNvSpPr/>
          <p:nvPr/>
        </p:nvSpPr>
        <p:spPr>
          <a:xfrm>
            <a:off x="210062" y="5204090"/>
            <a:ext cx="2800443" cy="46694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체크인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 </a:t>
            </a:r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체크아웃 시간 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7C0A664-FDF8-4484-E605-431A07B18071}"/>
              </a:ext>
            </a:extLst>
          </p:cNvPr>
          <p:cNvSpPr txBox="1"/>
          <p:nvPr/>
        </p:nvSpPr>
        <p:spPr>
          <a:xfrm>
            <a:off x="210062" y="5671568"/>
            <a:ext cx="832845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  등록할 때 입력하지 않으며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정책 및 규칙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설정할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lain" startAt="2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오전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시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~7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시는 체크인 시간으로 설정할 수 없고 체크아웃 시간은 전 시간 가능하다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25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033F59E2-935E-7289-81E0-106CBFF5EA04}"/>
              </a:ext>
            </a:extLst>
          </p:cNvPr>
          <p:cNvSpPr/>
          <p:nvPr/>
        </p:nvSpPr>
        <p:spPr>
          <a:xfrm>
            <a:off x="210063" y="1299756"/>
            <a:ext cx="1396314" cy="4241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이용규칙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4B9377-BB9C-48A3-F559-E16C1DA22510}"/>
              </a:ext>
            </a:extLst>
          </p:cNvPr>
          <p:cNvSpPr txBox="1"/>
          <p:nvPr/>
        </p:nvSpPr>
        <p:spPr>
          <a:xfrm>
            <a:off x="210063" y="1720985"/>
            <a:ext cx="8328457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등록할 땐 입력하지 않으며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정책 및 규칙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입력할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규칙에는 반려동물 입실가능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이벤트 허용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흡연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/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베이킹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/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전자 담배 허용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상업적 사진 및 동영상 촬영 가능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총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가지가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체크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X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버튼으로 각각의 적용여부를 선택할 수 있으며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중복 선택이 가능하다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DE8D83A1-F378-82E8-B92D-15D263B5E100}"/>
              </a:ext>
            </a:extLst>
          </p:cNvPr>
          <p:cNvSpPr/>
          <p:nvPr/>
        </p:nvSpPr>
        <p:spPr>
          <a:xfrm>
            <a:off x="237048" y="3812556"/>
            <a:ext cx="1342345" cy="48990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편의시설 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3630A9-8F36-C425-D887-9FDA4484FED4}"/>
              </a:ext>
            </a:extLst>
          </p:cNvPr>
          <p:cNvSpPr txBox="1"/>
          <p:nvPr/>
        </p:nvSpPr>
        <p:spPr>
          <a:xfrm>
            <a:off x="210062" y="4295570"/>
            <a:ext cx="8328457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등록할 때 기본적인 목록 중 선택할 수 있으며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전체 목록은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 세부정보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확인할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총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132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개의 편의시설이 있으며 각 특성에 따라 욕실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침실 및 세탁시설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엔터테인먼트 등 총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개 항목으로 분류된다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체크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X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버튼으로 각각의 적용여부를 선택할 수 있으며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중복 선택이 가능하다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4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033F59E2-935E-7289-81E0-106CBFF5EA04}"/>
              </a:ext>
            </a:extLst>
          </p:cNvPr>
          <p:cNvSpPr/>
          <p:nvPr/>
        </p:nvSpPr>
        <p:spPr>
          <a:xfrm>
            <a:off x="210063" y="1299756"/>
            <a:ext cx="1396314" cy="4241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할인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4B9377-BB9C-48A3-F559-E16C1DA22510}"/>
              </a:ext>
            </a:extLst>
          </p:cNvPr>
          <p:cNvSpPr txBox="1"/>
          <p:nvPr/>
        </p:nvSpPr>
        <p:spPr>
          <a:xfrm>
            <a:off x="210063" y="1720985"/>
            <a:ext cx="832845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등록할 땐 입력하지 않으며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요금 및 예약가능일 조정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입력할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규칙에는 주간할인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월간할인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조기예약할인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막바지 예약 할인이 있으며 예약일정에 따라 각각 할인이 적용된다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할인율을 입력하여 각각의 적용여부를 선택할 수 있으며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중복 선택 가능하다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최종적으로 총 결제금액에  할인이 적용된다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DE8D83A1-F378-82E8-B92D-15D263B5E100}"/>
              </a:ext>
            </a:extLst>
          </p:cNvPr>
          <p:cNvSpPr/>
          <p:nvPr/>
        </p:nvSpPr>
        <p:spPr>
          <a:xfrm>
            <a:off x="190601" y="4049401"/>
            <a:ext cx="1342345" cy="48990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추가요금 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3630A9-8F36-C425-D887-9FDA4484FED4}"/>
              </a:ext>
            </a:extLst>
          </p:cNvPr>
          <p:cNvSpPr txBox="1"/>
          <p:nvPr/>
        </p:nvSpPr>
        <p:spPr>
          <a:xfrm>
            <a:off x="210062" y="4568606"/>
            <a:ext cx="8328457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등록할 땐 입력하지 않으며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요금 및 예약가능일 조정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입력할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추가요금에는 </a:t>
            </a:r>
            <a:r>
              <a:rPr kumimoji="1"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청소비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반려동물 수수료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추가 게스트 수수료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주말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박 요금이 있으며 예약조건에 따라 각각 적용된다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3.   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한 건당 추가금액을 입력하여 각각의 적용여부를 선택할 수 있으며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중복선택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가능하다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0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및 결제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033F59E2-935E-7289-81E0-106CBFF5EA04}"/>
              </a:ext>
            </a:extLst>
          </p:cNvPr>
          <p:cNvSpPr/>
          <p:nvPr/>
        </p:nvSpPr>
        <p:spPr>
          <a:xfrm>
            <a:off x="210064" y="1504103"/>
            <a:ext cx="1303419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4B9377-BB9C-48A3-F559-E16C1DA22510}"/>
              </a:ext>
            </a:extLst>
          </p:cNvPr>
          <p:cNvSpPr txBox="1"/>
          <p:nvPr/>
        </p:nvSpPr>
        <p:spPr>
          <a:xfrm>
            <a:off x="210064" y="1980239"/>
            <a:ext cx="8081319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x-none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체크인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날짜와 체크아웃날짜를 입력하면 예약이 진행이 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체크인과 체크아웃 날짜는 예약이 없는 날짜만 선택이 가능하다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성인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어린이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유아의 인원과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반려동물의 수를 입력해야 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성인과 어린이의 합이 숙소 최대허용인원을 넘으면 안된다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반려동물과 함께 숙박을 원하는 경우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반려동물허용 숙소만 이용이 가능하다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위의 사항을 전부 입력을 하면 총 금액을 확인할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DE8D83A1-F378-82E8-B92D-15D263B5E100}"/>
              </a:ext>
            </a:extLst>
          </p:cNvPr>
          <p:cNvSpPr/>
          <p:nvPr/>
        </p:nvSpPr>
        <p:spPr>
          <a:xfrm>
            <a:off x="158875" y="4723703"/>
            <a:ext cx="1405795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FF996DB-6AF4-7A26-5D5F-9615970F792A}"/>
              </a:ext>
            </a:extLst>
          </p:cNvPr>
          <p:cNvSpPr txBox="1"/>
          <p:nvPr/>
        </p:nvSpPr>
        <p:spPr>
          <a:xfrm>
            <a:off x="210064" y="5199994"/>
            <a:ext cx="808131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x-none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결제를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하기 위해서는 국가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카드번호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만료일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cvc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번호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우편번호를 입력해야 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결제를 하기 전 숙소의 환불정책을 확인 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결제 후에는 취소가 아닌 환불을 </a:t>
            </a:r>
            <a:r>
              <a:rPr kumimoji="1"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해야한다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x-none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7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환불 및 후기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033F59E2-935E-7289-81E0-106CBFF5EA04}"/>
              </a:ext>
            </a:extLst>
          </p:cNvPr>
          <p:cNvSpPr/>
          <p:nvPr/>
        </p:nvSpPr>
        <p:spPr>
          <a:xfrm>
            <a:off x="210064" y="1531296"/>
            <a:ext cx="1303419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환불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4B9377-BB9C-48A3-F559-E16C1DA22510}"/>
              </a:ext>
            </a:extLst>
          </p:cNvPr>
          <p:cNvSpPr txBox="1"/>
          <p:nvPr/>
        </p:nvSpPr>
        <p:spPr>
          <a:xfrm>
            <a:off x="210063" y="1955424"/>
            <a:ext cx="8081319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결제를 완료한 예약은 환불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결제취소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가 가능하다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환불시에는 환불사유를 입력해야 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 환불정책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유연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일반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비교적엄격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엄격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매우엄격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30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매우엄격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60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에 따라서 환불금액이 정해진다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환불이 완료가 되면 취소된 여행으로 표시가 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DE8D83A1-F378-82E8-B92D-15D263B5E100}"/>
              </a:ext>
            </a:extLst>
          </p:cNvPr>
          <p:cNvSpPr/>
          <p:nvPr/>
        </p:nvSpPr>
        <p:spPr>
          <a:xfrm>
            <a:off x="210063" y="4304687"/>
            <a:ext cx="1405795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650E5BE-4E0F-41E7-0AE0-2F0C6D96E74A}"/>
              </a:ext>
            </a:extLst>
          </p:cNvPr>
          <p:cNvSpPr txBox="1"/>
          <p:nvPr/>
        </p:nvSpPr>
        <p:spPr>
          <a:xfrm>
            <a:off x="210062" y="4724817"/>
            <a:ext cx="8081319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숙소를 이용한 회원이 후기를 작성 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하나의 예약에 하나의 후기를 작성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등록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후기는 청결도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정확성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의사소통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위치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체크인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가격대비 만족도로 나뉘며 각 항목마다 최대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점을 줄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.(0.1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점 씩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050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1047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033F59E2-935E-7289-81E0-106CBFF5EA04}"/>
              </a:ext>
            </a:extLst>
          </p:cNvPr>
          <p:cNvSpPr/>
          <p:nvPr/>
        </p:nvSpPr>
        <p:spPr>
          <a:xfrm>
            <a:off x="210064" y="1531296"/>
            <a:ext cx="1303419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4B9377-BB9C-48A3-F559-E16C1DA22510}"/>
              </a:ext>
            </a:extLst>
          </p:cNvPr>
          <p:cNvSpPr txBox="1"/>
          <p:nvPr/>
        </p:nvSpPr>
        <p:spPr>
          <a:xfrm>
            <a:off x="210063" y="1955424"/>
            <a:ext cx="8081319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후기를 등록하면 숙소의 각 항목의 평점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총 평점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후기 개수가 나온다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다른 사용자가 남긴 숙소의 후기 내용을 확인할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평점은 소수점 한자리 까지 보여진다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후기는 수정이나 삭제를 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784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E96F9D6-CEFD-7E6C-9E91-07764A1C6142}"/>
              </a:ext>
            </a:extLst>
          </p:cNvPr>
          <p:cNvSpPr txBox="1"/>
          <p:nvPr/>
        </p:nvSpPr>
        <p:spPr>
          <a:xfrm>
            <a:off x="279799" y="2560484"/>
            <a:ext cx="858440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개념모델링</a:t>
            </a:r>
            <a:endParaRPr kumimoji="1" lang="x-none" altLang="en-US" sz="13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2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02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개념모델링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2060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개념모델링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xmlns="" id="{663CFF06-97E8-FE99-C9E2-5D45ECD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50721"/>
              </p:ext>
            </p:extLst>
          </p:nvPr>
        </p:nvGraphicFramePr>
        <p:xfrm>
          <a:off x="284205" y="1346885"/>
          <a:ext cx="8600304" cy="51181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65871">
                  <a:extLst>
                    <a:ext uri="{9D8B030D-6E8A-4147-A177-3AD203B41FA5}">
                      <a16:colId xmlns:a16="http://schemas.microsoft.com/office/drawing/2014/main" xmlns="" val="453348818"/>
                    </a:ext>
                  </a:extLst>
                </a:gridCol>
                <a:gridCol w="6734433">
                  <a:extLst>
                    <a:ext uri="{9D8B030D-6E8A-4147-A177-3AD203B41FA5}">
                      <a16:colId xmlns:a16="http://schemas.microsoft.com/office/drawing/2014/main" xmlns="" val="3559512392"/>
                    </a:ext>
                  </a:extLst>
                </a:gridCol>
              </a:tblGrid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테이블명</a:t>
                      </a:r>
                      <a:endParaRPr lang="x-none" altLang="en-US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속성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(Attribute)</a:t>
                      </a:r>
                      <a:endParaRPr lang="x-none" altLang="en-US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7799816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ko-KR" altLang="en-US" dirty="0">
                          <a:latin typeface="+mn-ea"/>
                          <a:ea typeface="+mn-ea"/>
                        </a:rPr>
                        <a:t>회원</a:t>
                      </a:r>
                      <a:endParaRPr lang="x-none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>
                          <a:latin typeface="+mn-ea"/>
                          <a:ea typeface="+mn-ea"/>
                        </a:rPr>
                        <a:t>회원코드</a:t>
                      </a:r>
                      <a:r>
                        <a:rPr lang="en-US" altLang="x-none" dirty="0">
                          <a:latin typeface="+mn-ea"/>
                          <a:ea typeface="+mn-ea"/>
                        </a:rPr>
                        <a:t>(PK),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국가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회원이름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회원전화번호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회원이메일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생년월일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신분증확인여부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회원주소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가입일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비상연락처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dirty="0">
                          <a:latin typeface="+mn-ea"/>
                          <a:ea typeface="+mn-ea"/>
                        </a:rPr>
                        <a:t>계정비활성화여부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은행명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계좌번호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관리자코드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(FK)</a:t>
                      </a:r>
                      <a:endParaRPr lang="x-none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82675228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관리자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관리자코드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직급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관리자이름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관리자이메일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관리자전화번호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0403856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숙소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숙소코드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국가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환불정책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예약가능공간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사업자등록번호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숙소이름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체크인시간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체크아웃시간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최대인원수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최대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반려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동물수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숙소설명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박당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숙박요금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숙소주소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침실개수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침대개수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욕실개수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숙소상태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관리자모드</a:t>
                      </a:r>
                      <a:r>
                        <a:rPr lang="en-US" altLang="ko-KR" dirty="0"/>
                        <a:t>(FK)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36986372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등록코드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숙소코드</a:t>
                      </a:r>
                      <a:r>
                        <a:rPr lang="en-US" altLang="ko-KR" dirty="0"/>
                        <a:t>(FK),</a:t>
                      </a:r>
                      <a:r>
                        <a:rPr lang="ko-KR" altLang="en-US" dirty="0"/>
                        <a:t> 회원코드</a:t>
                      </a:r>
                      <a:r>
                        <a:rPr lang="en-US" altLang="ko-KR" dirty="0"/>
                        <a:t>(FK)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3489471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위시리스트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위시리스트코드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회원코드</a:t>
                      </a:r>
                      <a:r>
                        <a:rPr lang="en-US" altLang="ko-KR" dirty="0"/>
                        <a:t>(FK),</a:t>
                      </a:r>
                      <a:r>
                        <a:rPr lang="ko-KR" altLang="en-US" dirty="0"/>
                        <a:t> 숙소코드</a:t>
                      </a:r>
                      <a:r>
                        <a:rPr lang="en-US" altLang="ko-KR" dirty="0"/>
                        <a:t>(FK)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117418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숙소이용규칙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규칙코드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규칙종류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04925109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이용규칙설정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규칙설정코드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규칙코드</a:t>
                      </a:r>
                      <a:r>
                        <a:rPr lang="en-US" altLang="ko-KR" dirty="0"/>
                        <a:t>(FK),</a:t>
                      </a:r>
                      <a:r>
                        <a:rPr lang="ko-KR" altLang="en-US" dirty="0"/>
                        <a:t> 숙소코드</a:t>
                      </a:r>
                      <a:r>
                        <a:rPr lang="en-US" altLang="ko-KR" dirty="0"/>
                        <a:t>(FK)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4246179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할인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할인코드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할인종류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95019700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할인설정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할인설정코드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할인기준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할인율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할인코드</a:t>
                      </a:r>
                      <a:r>
                        <a:rPr lang="en-US" altLang="ko-KR" dirty="0"/>
                        <a:t>(FK),</a:t>
                      </a:r>
                      <a:r>
                        <a:rPr lang="ko-KR" altLang="en-US" dirty="0"/>
                        <a:t> 숙소코드</a:t>
                      </a:r>
                      <a:r>
                        <a:rPr lang="en-US" altLang="ko-KR" dirty="0"/>
                        <a:t>(FK)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42033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9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02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개념모델링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2060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개념모델링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xmlns="" id="{663CFF06-97E8-FE99-C9E2-5D45ECD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559419"/>
              </p:ext>
            </p:extLst>
          </p:nvPr>
        </p:nvGraphicFramePr>
        <p:xfrm>
          <a:off x="284205" y="1346885"/>
          <a:ext cx="8600304" cy="509592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65871">
                  <a:extLst>
                    <a:ext uri="{9D8B030D-6E8A-4147-A177-3AD203B41FA5}">
                      <a16:colId xmlns:a16="http://schemas.microsoft.com/office/drawing/2014/main" xmlns="" val="453348818"/>
                    </a:ext>
                  </a:extLst>
                </a:gridCol>
                <a:gridCol w="6734433">
                  <a:extLst>
                    <a:ext uri="{9D8B030D-6E8A-4147-A177-3AD203B41FA5}">
                      <a16:colId xmlns:a16="http://schemas.microsoft.com/office/drawing/2014/main" xmlns="" val="3559512392"/>
                    </a:ext>
                  </a:extLst>
                </a:gridCol>
              </a:tblGrid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테이블명</a:t>
                      </a:r>
                      <a:endParaRPr lang="x-none" altLang="en-US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속성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(Attribute)</a:t>
                      </a:r>
                      <a:endParaRPr lang="x-none" altLang="en-US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7799816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>
                          <a:latin typeface="+mn-ea"/>
                          <a:ea typeface="+mn-ea"/>
                        </a:rPr>
                        <a:t>편의시설분류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>
                          <a:latin typeface="+mn-ea"/>
                          <a:ea typeface="+mn-ea"/>
                        </a:rPr>
                        <a:t>편의시설분류코드</a:t>
                      </a:r>
                      <a:r>
                        <a:rPr lang="en-US" altLang="x-none" dirty="0">
                          <a:latin typeface="+mn-ea"/>
                          <a:ea typeface="+mn-ea"/>
                        </a:rPr>
                        <a:t>(PK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),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편의시설종류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82675228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편의시설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편의시설코드</a:t>
                      </a:r>
                      <a:r>
                        <a:rPr lang="en-US" altLang="ko-KR" dirty="0"/>
                        <a:t>(PK), </a:t>
                      </a:r>
                      <a:r>
                        <a:rPr lang="ko-KR" altLang="en-US" dirty="0"/>
                        <a:t>편의시설이름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편의시설분류코드</a:t>
                      </a:r>
                      <a:r>
                        <a:rPr lang="en-US" altLang="ko-KR" dirty="0"/>
                        <a:t>(FK)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0403856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편의시설설정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편의시설선택코드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편의시설코드</a:t>
                      </a:r>
                      <a:r>
                        <a:rPr lang="en-US" altLang="ko-KR" dirty="0"/>
                        <a:t>(FK),</a:t>
                      </a:r>
                      <a:r>
                        <a:rPr lang="ko-KR" altLang="en-US" dirty="0"/>
                        <a:t> 숙소코드</a:t>
                      </a:r>
                      <a:r>
                        <a:rPr lang="en-US" altLang="ko-KR" dirty="0"/>
                        <a:t>(FK)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36986372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숙소사진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숙소사진코드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파일경로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숙소코드</a:t>
                      </a:r>
                      <a:r>
                        <a:rPr lang="en-US" altLang="ko-KR" dirty="0"/>
                        <a:t>(FK)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3489471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추가요금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추가요금코드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추가요금종류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117418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추가요금설정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추가요금설정코드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추가요금기준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추가금액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추가요금코드</a:t>
                      </a:r>
                      <a:r>
                        <a:rPr lang="en-US" altLang="ko-KR" dirty="0"/>
                        <a:t>(FK),</a:t>
                      </a:r>
                      <a:r>
                        <a:rPr lang="ko-KR" altLang="en-US" dirty="0"/>
                        <a:t> 숙소코드</a:t>
                      </a:r>
                      <a:r>
                        <a:rPr lang="en-US" altLang="ko-KR" dirty="0"/>
                        <a:t>(FK)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04925109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후기코드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후기내용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후기작성일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청결도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정확성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의사소통</a:t>
                      </a:r>
                      <a:endParaRPr lang="en-US" altLang="ko-KR" dirty="0"/>
                    </a:p>
                    <a:p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위치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체크인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가격대비만족도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24246179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altLang="en-US" dirty="0"/>
                        <a:t>예약코드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altLang="en-US" dirty="0"/>
                        <a:t>예약코드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예약일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체크인날짜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체크아웃날짜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예약상태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성인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어린이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유아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반려동물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총결제금액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숙소코드</a:t>
                      </a:r>
                      <a:r>
                        <a:rPr lang="en-US" altLang="ko-KR" dirty="0"/>
                        <a:t>(FK),</a:t>
                      </a:r>
                      <a:r>
                        <a:rPr lang="ko-KR" altLang="en-US" dirty="0"/>
                        <a:t> 회원코드</a:t>
                      </a:r>
                      <a:r>
                        <a:rPr lang="en-US" altLang="ko-KR" dirty="0"/>
                        <a:t>(FK),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후기코드</a:t>
                      </a:r>
                      <a:r>
                        <a:rPr lang="en-US" altLang="ko-KR" dirty="0"/>
                        <a:t>(FK)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95019700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/>
                        <a:t>환불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en-US" dirty="0"/>
                        <a:t>환불코드</a:t>
                      </a:r>
                      <a:r>
                        <a:rPr lang="en-US" altLang="x-none" dirty="0"/>
                        <a:t>(PK), </a:t>
                      </a:r>
                      <a:r>
                        <a:rPr lang="ko-KR" altLang="en-US" dirty="0"/>
                        <a:t>환불사유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환불금액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환불신청날짜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숙소코드</a:t>
                      </a:r>
                      <a:r>
                        <a:rPr lang="en-US" altLang="ko-KR" dirty="0"/>
                        <a:t>(FK)</a:t>
                      </a:r>
                    </a:p>
                    <a:p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예약코드</a:t>
                      </a:r>
                      <a:r>
                        <a:rPr lang="en-US" altLang="ko-KR" dirty="0"/>
                        <a:t>(FK)</a:t>
                      </a:r>
                      <a:endParaRPr lang="x-none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42033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37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20A1C2CF-7DD3-353F-4E54-4812F8DA4159}"/>
              </a:ext>
            </a:extLst>
          </p:cNvPr>
          <p:cNvGrpSpPr/>
          <p:nvPr/>
        </p:nvGrpSpPr>
        <p:grpSpPr>
          <a:xfrm>
            <a:off x="2681097" y="502357"/>
            <a:ext cx="3781806" cy="769442"/>
            <a:chOff x="2681097" y="5500467"/>
            <a:chExt cx="3781806" cy="769442"/>
          </a:xfrm>
        </p:grpSpPr>
        <p:sp>
          <p:nvSpPr>
            <p:cNvPr id="5" name="TextBox 4"/>
            <p:cNvSpPr txBox="1"/>
            <p:nvPr/>
          </p:nvSpPr>
          <p:spPr>
            <a:xfrm>
              <a:off x="3421693" y="5500467"/>
              <a:ext cx="2300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1</a:t>
              </a:r>
              <a:r>
                <a:rPr lang="ko-KR" altLang="en-US" sz="2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조 </a:t>
              </a:r>
              <a:r>
                <a:rPr lang="ko-KR" altLang="en-US" sz="2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테이블탐정대</a:t>
              </a:r>
              <a:endPara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81097" y="5962132"/>
              <a:ext cx="3781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김동현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김지은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</a:t>
              </a:r>
              <a:r>
                <a:rPr lang="ko-KR" altLang="en-US" sz="1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박민종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</a:t>
              </a:r>
              <a:r>
                <a:rPr lang="ko-KR" altLang="en-US" sz="1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신희민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윤재민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이진우</a:t>
              </a:r>
              <a:r>
                <a:rPr lang="en-US" altLang="ko-KR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,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</a:t>
              </a:r>
              <a:r>
                <a:rPr lang="ko-KR" altLang="en-US" sz="1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탁인혁</a:t>
              </a:r>
              <a:endPara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4B76636-B969-7FE4-C2D6-D2BE8ECB7740}"/>
              </a:ext>
            </a:extLst>
          </p:cNvPr>
          <p:cNvSpPr txBox="1"/>
          <p:nvPr/>
        </p:nvSpPr>
        <p:spPr>
          <a:xfrm>
            <a:off x="2397366" y="2212258"/>
            <a:ext cx="43492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요구사항분석 </a:t>
            </a:r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팀원전체</a:t>
            </a:r>
            <a:endParaRPr kumimoji="1"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x-none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Exerd</a:t>
            </a:r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팀원전체</a:t>
            </a:r>
            <a:endParaRPr kumimoji="1"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x-none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Excel : </a:t>
            </a:r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팀원전체</a:t>
            </a:r>
            <a:endParaRPr kumimoji="1"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x-none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쿼리구현</a:t>
            </a:r>
            <a:endParaRPr kumimoji="1" lang="en-US" altLang="x-none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회원부분</a:t>
            </a:r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김지은</a:t>
            </a:r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이진우</a:t>
            </a:r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algn="ctr"/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숙소부분</a:t>
            </a:r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신희민</a:t>
            </a:r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탁인혁</a:t>
            </a:r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algn="ctr"/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kumimoji="1" lang="x-none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여행부분</a:t>
            </a:r>
            <a:r>
              <a:rPr kumimoji="1" lang="en-US" altLang="x-none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김동현</a:t>
            </a:r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박민종</a:t>
            </a:r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윤재민</a:t>
            </a:r>
            <a:r>
              <a:rPr kumimoji="1"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44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02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개념모델링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2060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개념모델링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xmlns="" id="{663CFF06-97E8-FE99-C9E2-5D45ECD2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804680"/>
              </p:ext>
            </p:extLst>
          </p:nvPr>
        </p:nvGraphicFramePr>
        <p:xfrm>
          <a:off x="284205" y="1346885"/>
          <a:ext cx="8600304" cy="101696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65871">
                  <a:extLst>
                    <a:ext uri="{9D8B030D-6E8A-4147-A177-3AD203B41FA5}">
                      <a16:colId xmlns:a16="http://schemas.microsoft.com/office/drawing/2014/main" xmlns="" val="453348818"/>
                    </a:ext>
                  </a:extLst>
                </a:gridCol>
                <a:gridCol w="6734433">
                  <a:extLst>
                    <a:ext uri="{9D8B030D-6E8A-4147-A177-3AD203B41FA5}">
                      <a16:colId xmlns:a16="http://schemas.microsoft.com/office/drawing/2014/main" xmlns="" val="3559512392"/>
                    </a:ext>
                  </a:extLst>
                </a:gridCol>
              </a:tblGrid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테이블명</a:t>
                      </a:r>
                      <a:endParaRPr lang="x-none" altLang="en-US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속성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M DoHyeon OTF" panose="020B0600000101010101" pitchFamily="34" charset="-127"/>
                          <a:ea typeface="BM DoHyeon OTF" panose="020B0600000101010101" pitchFamily="34" charset="-127"/>
                        </a:rPr>
                        <a:t>(Attribute)</a:t>
                      </a:r>
                      <a:endParaRPr lang="x-none" altLang="en-US" dirty="0">
                        <a:solidFill>
                          <a:schemeClr val="tx1"/>
                        </a:solidFill>
                        <a:latin typeface="BM DoHyeon OTF" panose="020B0600000101010101" pitchFamily="34" charset="-127"/>
                        <a:ea typeface="BM DoHyeon 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7799816"/>
                  </a:ext>
                </a:extLst>
              </a:tr>
              <a:tr h="376881">
                <a:tc>
                  <a:txBody>
                    <a:bodyPr/>
                    <a:lstStyle/>
                    <a:p>
                      <a:pPr algn="ctr"/>
                      <a:r>
                        <a:rPr lang="x-none" altLang="en-US" dirty="0">
                          <a:latin typeface="+mn-ea"/>
                          <a:ea typeface="+mn-ea"/>
                        </a:rPr>
                        <a:t>결제정보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+mn-ea"/>
                          <a:ea typeface="+mn-ea"/>
                        </a:rPr>
                        <a:t>결제코드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(PK),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국가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결제일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카드번호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만료일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cvc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번호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우편번호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예약코드</a:t>
                      </a:r>
                      <a:r>
                        <a:rPr lang="en-US" altLang="ko-KR" dirty="0"/>
                        <a:t>(FK),</a:t>
                      </a:r>
                      <a:r>
                        <a:rPr lang="ko-KR" altLang="en-US" dirty="0"/>
                        <a:t> 회원코드</a:t>
                      </a:r>
                      <a:r>
                        <a:rPr lang="en-US" altLang="ko-KR" dirty="0"/>
                        <a:t>(FK)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82675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7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02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개념모델링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2060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개념모델링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7B25D831-A0B6-6EB9-CCD2-15D3B3F1E3B9}"/>
              </a:ext>
            </a:extLst>
          </p:cNvPr>
          <p:cNvGrpSpPr/>
          <p:nvPr/>
        </p:nvGrpSpPr>
        <p:grpSpPr>
          <a:xfrm>
            <a:off x="-101916" y="0"/>
            <a:ext cx="9347832" cy="6867973"/>
            <a:chOff x="-101916" y="0"/>
            <a:chExt cx="9347832" cy="686797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3CEDC561-FC81-D8C3-E8B2-A0F658786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16" y="0"/>
              <a:ext cx="9347832" cy="686797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42975505-2785-084F-A39A-516977548678}"/>
                </a:ext>
              </a:extLst>
            </p:cNvPr>
            <p:cNvGrpSpPr/>
            <p:nvPr/>
          </p:nvGrpSpPr>
          <p:grpSpPr>
            <a:xfrm>
              <a:off x="6574589" y="221238"/>
              <a:ext cx="2381693" cy="420130"/>
              <a:chOff x="2662989" y="1392744"/>
              <a:chExt cx="2381693" cy="420130"/>
            </a:xfrm>
          </p:grpSpPr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xmlns="" id="{4AAB7AB1-45A9-23BA-3BBC-78634B5BAA51}"/>
                  </a:ext>
                </a:extLst>
              </p:cNvPr>
              <p:cNvSpPr/>
              <p:nvPr/>
            </p:nvSpPr>
            <p:spPr>
              <a:xfrm>
                <a:off x="2662989" y="1392744"/>
                <a:ext cx="2381693" cy="420130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dirty="0">
                    <a:solidFill>
                      <a:schemeClr val="tx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사용 툴</a:t>
                </a:r>
                <a:r>
                  <a:rPr kumimoji="1" lang="en-US" altLang="ko-KR" dirty="0">
                    <a:solidFill>
                      <a:schemeClr val="tx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:</a:t>
                </a:r>
                <a:r>
                  <a:rPr kumimoji="1" lang="ko-KR" altLang="en-US" dirty="0">
                    <a:solidFill>
                      <a:schemeClr val="tx1"/>
                    </a:solidFill>
                    <a:latin typeface="BM DoHyeon OTF" panose="020B0600000101010101" pitchFamily="34" charset="-127"/>
                    <a:ea typeface="BM DoHyeon OTF" panose="020B0600000101010101" pitchFamily="34" charset="-127"/>
                  </a:rPr>
                  <a:t> </a:t>
                </a:r>
                <a:endParaRPr kumimoji="1" lang="x-none" altLang="en-US" dirty="0">
                  <a:solidFill>
                    <a:schemeClr val="tx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endParaRPr>
              </a:p>
            </p:txBody>
          </p:sp>
          <p:pic>
            <p:nvPicPr>
              <p:cNvPr id="11" name="그림 10" descr="로고이(가) 표시된 사진&#10;&#10;자동 생성된 설명">
                <a:extLst>
                  <a:ext uri="{FF2B5EF4-FFF2-40B4-BE49-F238E27FC236}">
                    <a16:creationId xmlns:a16="http://schemas.microsoft.com/office/drawing/2014/main" xmlns="" id="{BC59A395-6623-DB68-90C7-C528B1D88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488" y="1423441"/>
                <a:ext cx="1366830" cy="3587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196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02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 개념모델링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2060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논리모델링</a:t>
            </a:r>
          </a:p>
        </p:txBody>
      </p:sp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xmlns="" id="{F59B9A2D-28F1-B05A-1FAD-C466394C73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041389"/>
            <a:ext cx="8699500" cy="5808466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xmlns="" id="{4AAB7AB1-45A9-23BA-3BBC-78634B5BAA51}"/>
              </a:ext>
            </a:extLst>
          </p:cNvPr>
          <p:cNvSpPr/>
          <p:nvPr/>
        </p:nvSpPr>
        <p:spPr>
          <a:xfrm>
            <a:off x="6928361" y="1155689"/>
            <a:ext cx="1898139" cy="36933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사용 툴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Exerd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26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E96F9D6-CEFD-7E6C-9E91-07764A1C6142}"/>
              </a:ext>
            </a:extLst>
          </p:cNvPr>
          <p:cNvSpPr txBox="1"/>
          <p:nvPr/>
        </p:nvSpPr>
        <p:spPr>
          <a:xfrm>
            <a:off x="1119773" y="2496984"/>
            <a:ext cx="69044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기능구현</a:t>
            </a:r>
            <a:endParaRPr kumimoji="1" lang="x-none" altLang="en-US" sz="13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2810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DB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데이터 삽입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74EBE83D-4E7B-CCC7-1E7D-9F528DBE18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502"/>
            <a:ext cx="9125774" cy="4442033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061CE1AF-7911-156F-7AFE-EFD5A9F9AC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502"/>
            <a:ext cx="9141384" cy="48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5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6614"/>
            <a:ext cx="325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 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전화번호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F6633D5-E4C4-7AE6-D1DB-AAAA218EE203}"/>
              </a:ext>
            </a:extLst>
          </p:cNvPr>
          <p:cNvSpPr/>
          <p:nvPr/>
        </p:nvSpPr>
        <p:spPr>
          <a:xfrm>
            <a:off x="-1" y="1066699"/>
            <a:ext cx="9144000" cy="5794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6F2294C-5689-DDD8-45C9-F91B74088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" y="1636417"/>
            <a:ext cx="3900648" cy="511742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26C5844-D7D4-ECF0-3FDB-A0E839E0D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72" y="1368537"/>
            <a:ext cx="5049701" cy="5385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1C75986-5748-EC43-1C0B-6C161D0C8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2" y="4632113"/>
            <a:ext cx="3699832" cy="143804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28069A53-0C9A-BA43-D67C-4B265C456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37" y="4632113"/>
            <a:ext cx="4827651" cy="146928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C98C5C8-3036-087E-8ABC-9F91D7EC7D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r="10439"/>
          <a:stretch/>
        </p:blipFill>
        <p:spPr>
          <a:xfrm>
            <a:off x="249690" y="2915448"/>
            <a:ext cx="8644619" cy="12796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14DDE7E-1270-86BF-49A7-B3CD82728AC6}"/>
              </a:ext>
            </a:extLst>
          </p:cNvPr>
          <p:cNvSpPr/>
          <p:nvPr/>
        </p:nvSpPr>
        <p:spPr>
          <a:xfrm>
            <a:off x="2906360" y="3726007"/>
            <a:ext cx="1112108" cy="311078"/>
          </a:xfrm>
          <a:prstGeom prst="rect">
            <a:avLst/>
          </a:prstGeom>
          <a:noFill/>
          <a:ln w="38100"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6512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6614"/>
            <a:ext cx="2884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 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이메일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F6633D5-E4C4-7AE6-D1DB-AAAA218EE203}"/>
              </a:ext>
            </a:extLst>
          </p:cNvPr>
          <p:cNvSpPr/>
          <p:nvPr/>
        </p:nvSpPr>
        <p:spPr>
          <a:xfrm>
            <a:off x="0" y="992798"/>
            <a:ext cx="9144000" cy="5850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19721A3-2317-ED2A-F02E-3799141657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" y="1322866"/>
            <a:ext cx="3896991" cy="523926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6239596-8560-4C70-3AC5-F586C5CBD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19" y="990533"/>
            <a:ext cx="5195933" cy="585081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F4902F7-8EA0-385B-8469-2A475B7D79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r="10439"/>
          <a:stretch/>
        </p:blipFill>
        <p:spPr>
          <a:xfrm>
            <a:off x="123138" y="2549200"/>
            <a:ext cx="8644619" cy="12796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E32C716F-036C-9758-62E4-FAD36839D600}"/>
              </a:ext>
            </a:extLst>
          </p:cNvPr>
          <p:cNvSpPr/>
          <p:nvPr/>
        </p:nvSpPr>
        <p:spPr>
          <a:xfrm>
            <a:off x="3787345" y="2706450"/>
            <a:ext cx="1569309" cy="234779"/>
          </a:xfrm>
          <a:prstGeom prst="rect">
            <a:avLst/>
          </a:prstGeom>
          <a:noFill/>
          <a:ln w="38100"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B0EB4315-A84C-9AF1-CEB4-7A28E5E21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8" y="5055217"/>
            <a:ext cx="3774458" cy="150691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1A1A0C2-E033-3967-628D-9F1CB46EF0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99" y="4889660"/>
            <a:ext cx="4819278" cy="15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6614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회원가입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F6633D5-E4C4-7AE6-D1DB-AAAA218EE203}"/>
              </a:ext>
            </a:extLst>
          </p:cNvPr>
          <p:cNvSpPr/>
          <p:nvPr/>
        </p:nvSpPr>
        <p:spPr>
          <a:xfrm>
            <a:off x="0" y="1066700"/>
            <a:ext cx="9144000" cy="579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08FDFE2-461D-ACA1-2A58-5386E926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5" y="1455919"/>
            <a:ext cx="3233839" cy="529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DB60ABC-42E6-AF07-BBC8-81A27EFF2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" y="1139743"/>
            <a:ext cx="8476427" cy="564521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2E132FA-8AC6-D6ED-48DC-C51ACBFFE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5" y="3673194"/>
            <a:ext cx="8591514" cy="27116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620331B-F7FF-C63E-1261-D78B11FA1FF6}"/>
              </a:ext>
            </a:extLst>
          </p:cNvPr>
          <p:cNvSpPr/>
          <p:nvPr/>
        </p:nvSpPr>
        <p:spPr>
          <a:xfrm>
            <a:off x="226735" y="6137704"/>
            <a:ext cx="8093678" cy="272469"/>
          </a:xfrm>
          <a:prstGeom prst="rect">
            <a:avLst/>
          </a:prstGeom>
          <a:noFill/>
          <a:ln w="38100"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405770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6614"/>
            <a:ext cx="2435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회원정보수정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F6633D5-E4C4-7AE6-D1DB-AAAA218EE203}"/>
              </a:ext>
            </a:extLst>
          </p:cNvPr>
          <p:cNvSpPr/>
          <p:nvPr/>
        </p:nvSpPr>
        <p:spPr>
          <a:xfrm>
            <a:off x="0" y="1066700"/>
            <a:ext cx="9144000" cy="579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텍스트, 영수증, 스크린샷, 문서이(가) 표시된 사진&#10;&#10;자동 생성된 설명">
            <a:extLst>
              <a:ext uri="{FF2B5EF4-FFF2-40B4-BE49-F238E27FC236}">
                <a16:creationId xmlns:a16="http://schemas.microsoft.com/office/drawing/2014/main" xmlns="" id="{70B3A670-C449-FB03-ACBB-39FD7BF0CF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5" y="1237392"/>
            <a:ext cx="3326513" cy="544991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6D4505B-22F2-623E-EA53-429B61D72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7"/>
          <a:stretch/>
        </p:blipFill>
        <p:spPr>
          <a:xfrm>
            <a:off x="3709889" y="1340686"/>
            <a:ext cx="5285830" cy="52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6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6614"/>
            <a:ext cx="2435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회원정보수정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F6633D5-E4C4-7AE6-D1DB-AAAA218EE203}"/>
              </a:ext>
            </a:extLst>
          </p:cNvPr>
          <p:cNvSpPr/>
          <p:nvPr/>
        </p:nvSpPr>
        <p:spPr>
          <a:xfrm>
            <a:off x="0" y="1041389"/>
            <a:ext cx="9144000" cy="5816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9582726-4525-E4AE-DDE3-B4889FAFFF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" y="1152189"/>
            <a:ext cx="9051102" cy="5165124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988A95A-8F17-BFD3-1B97-CCB54EE5F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0" y="1256506"/>
            <a:ext cx="8608559" cy="27170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F5E7A7B-7913-821F-DE8F-3459D6247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" y="5017825"/>
            <a:ext cx="8998606" cy="95468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668B369-9ECA-C5D9-EF7F-F2FC5D088B29}"/>
              </a:ext>
            </a:extLst>
          </p:cNvPr>
          <p:cNvSpPr/>
          <p:nvPr/>
        </p:nvSpPr>
        <p:spPr>
          <a:xfrm>
            <a:off x="2027982" y="3749010"/>
            <a:ext cx="6325185" cy="317557"/>
          </a:xfrm>
          <a:prstGeom prst="rect">
            <a:avLst/>
          </a:prstGeom>
          <a:noFill/>
          <a:ln w="38100"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5AADDA9-5D8D-3F54-270A-1549D0716318}"/>
              </a:ext>
            </a:extLst>
          </p:cNvPr>
          <p:cNvSpPr/>
          <p:nvPr/>
        </p:nvSpPr>
        <p:spPr>
          <a:xfrm>
            <a:off x="2027982" y="5705811"/>
            <a:ext cx="6749443" cy="317557"/>
          </a:xfrm>
          <a:prstGeom prst="rect">
            <a:avLst/>
          </a:prstGeom>
          <a:noFill/>
          <a:ln w="38100"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2519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rcRect r="11720"/>
          <a:stretch/>
        </p:blipFill>
        <p:spPr>
          <a:xfrm flipH="1">
            <a:off x="0" y="6243375"/>
            <a:ext cx="9144000" cy="8970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44" y="2682885"/>
            <a:ext cx="3874066" cy="21393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73" y="1331763"/>
            <a:ext cx="8382727" cy="93276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305770" y="2713503"/>
            <a:ext cx="2319866" cy="718630"/>
            <a:chOff x="2305770" y="2713503"/>
            <a:chExt cx="2319866" cy="718630"/>
          </a:xfrm>
        </p:grpSpPr>
        <p:sp>
          <p:nvSpPr>
            <p:cNvPr id="6" name="TextBox 5"/>
            <p:cNvSpPr txBox="1"/>
            <p:nvPr/>
          </p:nvSpPr>
          <p:spPr>
            <a:xfrm>
              <a:off x="2305770" y="2713503"/>
              <a:ext cx="2252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요구사항분석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05770" y="3124356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에어비앤비사이트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요구분석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3DDD316-554F-A0CA-2BCC-019556507B92}"/>
              </a:ext>
            </a:extLst>
          </p:cNvPr>
          <p:cNvGrpSpPr/>
          <p:nvPr/>
        </p:nvGrpSpPr>
        <p:grpSpPr>
          <a:xfrm>
            <a:off x="2305770" y="3535323"/>
            <a:ext cx="1907895" cy="718630"/>
            <a:chOff x="2305770" y="2713503"/>
            <a:chExt cx="1907895" cy="7186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0C7E50A3-2257-C7A8-810F-0C52BE65A281}"/>
                </a:ext>
              </a:extLst>
            </p:cNvPr>
            <p:cNvSpPr txBox="1"/>
            <p:nvPr/>
          </p:nvSpPr>
          <p:spPr>
            <a:xfrm>
              <a:off x="2305770" y="2713503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개념모델링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53908A4-FEEA-BD5B-9A7D-4454189F58EC}"/>
                </a:ext>
              </a:extLst>
            </p:cNvPr>
            <p:cNvSpPr txBox="1"/>
            <p:nvPr/>
          </p:nvSpPr>
          <p:spPr>
            <a:xfrm>
              <a:off x="2305770" y="3124356"/>
              <a:ext cx="1327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ER-Diagram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1155381D-67C9-4570-B2A0-A94306A8196B}"/>
              </a:ext>
            </a:extLst>
          </p:cNvPr>
          <p:cNvGrpSpPr/>
          <p:nvPr/>
        </p:nvGrpSpPr>
        <p:grpSpPr>
          <a:xfrm>
            <a:off x="2305770" y="4305491"/>
            <a:ext cx="1907895" cy="718630"/>
            <a:chOff x="2305770" y="2713503"/>
            <a:chExt cx="1907895" cy="7186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209ED24-C6BE-8A34-DC32-16ABDC601933}"/>
                </a:ext>
              </a:extLst>
            </p:cNvPr>
            <p:cNvSpPr txBox="1"/>
            <p:nvPr/>
          </p:nvSpPr>
          <p:spPr>
            <a:xfrm>
              <a:off x="2305770" y="2713503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물리모델링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C8D282E9-0AB1-9930-B96B-23122CB31E60}"/>
                </a:ext>
              </a:extLst>
            </p:cNvPr>
            <p:cNvSpPr txBox="1"/>
            <p:nvPr/>
          </p:nvSpPr>
          <p:spPr>
            <a:xfrm>
              <a:off x="2305770" y="3124356"/>
              <a:ext cx="2423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 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377C5756-EE72-EF06-69B7-A141E41F0AEA}"/>
              </a:ext>
            </a:extLst>
          </p:cNvPr>
          <p:cNvGrpSpPr/>
          <p:nvPr/>
        </p:nvGrpSpPr>
        <p:grpSpPr>
          <a:xfrm>
            <a:off x="5577884" y="2682885"/>
            <a:ext cx="1563248" cy="718630"/>
            <a:chOff x="2305770" y="2713503"/>
            <a:chExt cx="1563248" cy="7186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38FC442-3A04-5A00-CA77-68D2ACC55D64}"/>
                </a:ext>
              </a:extLst>
            </p:cNvPr>
            <p:cNvSpPr txBox="1"/>
            <p:nvPr/>
          </p:nvSpPr>
          <p:spPr>
            <a:xfrm>
              <a:off x="2305770" y="2713503"/>
              <a:ext cx="1563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기능구현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E6D9B95-6B41-49E3-9E71-D38E0CA345BC}"/>
                </a:ext>
              </a:extLst>
            </p:cNvPr>
            <p:cNvSpPr txBox="1"/>
            <p:nvPr/>
          </p:nvSpPr>
          <p:spPr>
            <a:xfrm>
              <a:off x="2305770" y="3124356"/>
              <a:ext cx="9060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PL/SQL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51D00213-12C9-8B6D-FD67-BBA57B9EF399}"/>
              </a:ext>
            </a:extLst>
          </p:cNvPr>
          <p:cNvGrpSpPr/>
          <p:nvPr/>
        </p:nvGrpSpPr>
        <p:grpSpPr>
          <a:xfrm>
            <a:off x="5577884" y="3535323"/>
            <a:ext cx="1223412" cy="718630"/>
            <a:chOff x="2305770" y="2713503"/>
            <a:chExt cx="1223412" cy="7186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F93CFD7-3F90-0F33-5258-C9583CB0FA04}"/>
                </a:ext>
              </a:extLst>
            </p:cNvPr>
            <p:cNvSpPr txBox="1"/>
            <p:nvPr/>
          </p:nvSpPr>
          <p:spPr>
            <a:xfrm>
              <a:off x="2305770" y="2713503"/>
              <a:ext cx="873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후기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B9BD2638-FBFD-4385-60EA-3590C380C4F0}"/>
                </a:ext>
              </a:extLst>
            </p:cNvPr>
            <p:cNvSpPr txBox="1"/>
            <p:nvPr/>
          </p:nvSpPr>
          <p:spPr>
            <a:xfrm>
              <a:off x="2305770" y="3124356"/>
              <a:ext cx="1223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오라클탐정대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5F14CC7A-410C-7A64-4E02-38D3BAA935FB}"/>
              </a:ext>
            </a:extLst>
          </p:cNvPr>
          <p:cNvGrpSpPr/>
          <p:nvPr/>
        </p:nvGrpSpPr>
        <p:grpSpPr>
          <a:xfrm>
            <a:off x="5577884" y="4334624"/>
            <a:ext cx="957313" cy="718630"/>
            <a:chOff x="2305770" y="2713503"/>
            <a:chExt cx="957313" cy="7186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13012A1-49CA-2DF1-1493-1E806B2FDC89}"/>
                </a:ext>
              </a:extLst>
            </p:cNvPr>
            <p:cNvSpPr txBox="1"/>
            <p:nvPr/>
          </p:nvSpPr>
          <p:spPr>
            <a:xfrm>
              <a:off x="2305770" y="2713503"/>
              <a:ext cx="9573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Q&amp;A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FDA387D4-DA67-D9B2-8489-876187E3F1EC}"/>
                </a:ext>
              </a:extLst>
            </p:cNvPr>
            <p:cNvSpPr txBox="1"/>
            <p:nvPr/>
          </p:nvSpPr>
          <p:spPr>
            <a:xfrm>
              <a:off x="2305770" y="3124356"/>
              <a:ext cx="877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질의응답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622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6614"/>
            <a:ext cx="2435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회원정보수정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F6633D5-E4C4-7AE6-D1DB-AAAA218EE203}"/>
              </a:ext>
            </a:extLst>
          </p:cNvPr>
          <p:cNvSpPr/>
          <p:nvPr/>
        </p:nvSpPr>
        <p:spPr>
          <a:xfrm>
            <a:off x="0" y="1037299"/>
            <a:ext cx="9144000" cy="580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EBAFCF8-9ACD-0D85-6B7E-B20181D6A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5" y="1630940"/>
            <a:ext cx="8635951" cy="1378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4728901-8430-068C-CBE7-D02FF221F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3" y="3308531"/>
            <a:ext cx="8576365" cy="2129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8F32C66-3EBD-F90B-8A2E-7BADB819CEC4}"/>
              </a:ext>
            </a:extLst>
          </p:cNvPr>
          <p:cNvSpPr/>
          <p:nvPr/>
        </p:nvSpPr>
        <p:spPr>
          <a:xfrm>
            <a:off x="7854481" y="3274940"/>
            <a:ext cx="782891" cy="223736"/>
          </a:xfrm>
          <a:prstGeom prst="rect">
            <a:avLst/>
          </a:prstGeom>
          <a:noFill/>
          <a:ln w="38100"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23F5E09-519F-3543-1747-4F0D59EF9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3" y="3745753"/>
            <a:ext cx="8395706" cy="30235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7BF7223-1BAB-6C27-5AA2-86CE8A38D586}"/>
              </a:ext>
            </a:extLst>
          </p:cNvPr>
          <p:cNvSpPr/>
          <p:nvPr/>
        </p:nvSpPr>
        <p:spPr>
          <a:xfrm>
            <a:off x="7866838" y="3785064"/>
            <a:ext cx="782891" cy="223736"/>
          </a:xfrm>
          <a:prstGeom prst="rect">
            <a:avLst/>
          </a:prstGeom>
          <a:noFill/>
          <a:ln w="38100"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pic>
        <p:nvPicPr>
          <p:cNvPr id="11" name="그림 10" descr="도표이(가) 표시된 사진&#10;&#10;자동 생성된 설명">
            <a:extLst>
              <a:ext uri="{FF2B5EF4-FFF2-40B4-BE49-F238E27FC236}">
                <a16:creationId xmlns:a16="http://schemas.microsoft.com/office/drawing/2014/main" xmlns="" id="{AD163185-590D-A36C-6D36-1E94E995B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0" y="4542266"/>
            <a:ext cx="8888877" cy="17472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CA8E1C0-3F3A-3516-5B3B-DD7AA9C4E0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255" y="6139978"/>
            <a:ext cx="6956854" cy="6436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96F513D-78FF-E679-C92A-0BE8B201AFBA}"/>
              </a:ext>
            </a:extLst>
          </p:cNvPr>
          <p:cNvSpPr/>
          <p:nvPr/>
        </p:nvSpPr>
        <p:spPr>
          <a:xfrm>
            <a:off x="63779" y="6047306"/>
            <a:ext cx="2059586" cy="292732"/>
          </a:xfrm>
          <a:prstGeom prst="rect">
            <a:avLst/>
          </a:prstGeom>
          <a:noFill/>
          <a:ln w="38100"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4694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6614"/>
            <a:ext cx="1685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회원탈퇴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F6633D5-E4C4-7AE6-D1DB-AAAA218EE203}"/>
              </a:ext>
            </a:extLst>
          </p:cNvPr>
          <p:cNvSpPr/>
          <p:nvPr/>
        </p:nvSpPr>
        <p:spPr>
          <a:xfrm>
            <a:off x="-1" y="1041388"/>
            <a:ext cx="9144000" cy="5826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C90D23F-6908-4C0F-F663-AB08280A8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2" y="1115684"/>
            <a:ext cx="8241956" cy="56775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53A21AE-6CF9-2AFA-C88B-5FA2030F8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4" y="3954455"/>
            <a:ext cx="8944549" cy="4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4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5500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숙소유형에 따른 숙소검색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화면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90"/>
            <a:ext cx="9144000" cy="581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7077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숙소유형에 따른 숙소검색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코드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출력화면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9144000" cy="34925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5257"/>
            <a:ext cx="5343525" cy="142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8132"/>
            <a:ext cx="9144000" cy="209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위시리스트 조회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3487547" cy="4315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47" y="1041389"/>
            <a:ext cx="5656453" cy="4315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7372350" cy="31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C13B115-81C1-641D-F30C-139591F72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13" y="5915178"/>
            <a:ext cx="3134119" cy="6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7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위시리스트 추가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41389"/>
            <a:ext cx="3581400" cy="4495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041389"/>
            <a:ext cx="5562599" cy="449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3620743-B1C0-1657-C8E6-71CF16EF6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" y="5701159"/>
            <a:ext cx="3092115" cy="230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7FEA450-2590-4BAC-3BE7-55CE06857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64" y="6006512"/>
            <a:ext cx="3112188" cy="2309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4EFF026-D90E-5007-9FA4-DEAE982DC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852" y="5639750"/>
            <a:ext cx="2512230" cy="2309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1459EE2-8026-36AC-4202-0E285F6EF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6852" y="5885885"/>
            <a:ext cx="4183895" cy="1746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83A052C-BE02-8EEF-5343-D5F4CDD42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6852" y="6088301"/>
            <a:ext cx="2512230" cy="2559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A9A89EB-0A8C-3602-4D10-3EB667985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6851" y="6372020"/>
            <a:ext cx="4210609" cy="20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위시리스트 삭제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6172200" cy="4686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007B428-7163-CA9B-4414-0F760B606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8" y="5005240"/>
            <a:ext cx="2406314" cy="184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A8AB4B5-E717-BFED-8C95-D5CC7AB7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114" y="5247535"/>
            <a:ext cx="4008467" cy="1676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FC8FFB8-FA78-5D7E-5868-6081C525E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547" y="5415189"/>
            <a:ext cx="2406315" cy="185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D5AE25E-0E5B-F327-D2B3-64741BFA6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114" y="5628480"/>
            <a:ext cx="4008467" cy="1749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F69F0B8-4081-3C80-898B-A98A75D62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3724" y="3164851"/>
            <a:ext cx="3086623" cy="17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총평점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후기개수 함수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4381500" cy="30638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5274"/>
            <a:ext cx="9144000" cy="2752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61717B-CDA3-C044-F8EF-3ADA50420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765610"/>
            <a:ext cx="2875547" cy="2325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B97F8F4-C1EE-5F79-AA4F-23C5659E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320" y="6171223"/>
            <a:ext cx="4244708" cy="2133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86D156-4B3E-277F-BE06-7AE82F4C7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320" y="6384602"/>
            <a:ext cx="3195414" cy="2366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7711226-E389-CF50-73A7-B307CDD0E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100" y="3429000"/>
            <a:ext cx="3739939" cy="2830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36EAE85-D360-B7C5-678B-0FFEF9693D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320" y="1772645"/>
            <a:ext cx="4580316" cy="2167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6E8D9BE0-36FD-680A-1DAF-FDC3F5A11E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9653" y="2075604"/>
            <a:ext cx="2636748" cy="12040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45FC32C6-BCED-3FB0-1E3B-A0645B04B7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0320" y="4265306"/>
            <a:ext cx="4021054" cy="33435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84A456B8-6918-09AD-EC0C-C9F4E1B82C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9653" y="4719319"/>
            <a:ext cx="1697112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108155" y="440707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후기조회</a:t>
            </a:r>
            <a:r>
              <a:rPr lang="en-US" altLang="ko-KR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코드</a:t>
            </a:r>
            <a:r>
              <a:rPr lang="en-US" altLang="ko-KR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3361"/>
            <a:ext cx="4059534" cy="5754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36" y="1093312"/>
            <a:ext cx="4793064" cy="57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8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4559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후기조회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화면</a:t>
            </a:r>
            <a:r>
              <a:rPr lang="en-US" altLang="ko-KR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출력화면</a:t>
            </a:r>
            <a:r>
              <a:rPr lang="en-US" altLang="ko-KR" sz="3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3867150" cy="58166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1346480"/>
            <a:ext cx="5276850" cy="5511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48C6171-D79F-8225-7861-6604C6B9A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1133526"/>
            <a:ext cx="2708781" cy="21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93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033F59E2-935E-7289-81E0-106CBFF5EA04}"/>
              </a:ext>
            </a:extLst>
          </p:cNvPr>
          <p:cNvSpPr/>
          <p:nvPr/>
        </p:nvSpPr>
        <p:spPr>
          <a:xfrm>
            <a:off x="210064" y="1504103"/>
            <a:ext cx="1303419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4B9377-BB9C-48A3-F559-E16C1DA22510}"/>
              </a:ext>
            </a:extLst>
          </p:cNvPr>
          <p:cNvSpPr txBox="1"/>
          <p:nvPr/>
        </p:nvSpPr>
        <p:spPr>
          <a:xfrm>
            <a:off x="210064" y="1924233"/>
            <a:ext cx="8081319" cy="3797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 방법에는 전화번호로 로그인하기</a:t>
            </a:r>
            <a:r>
              <a:rPr lang="en-US" altLang="ko-KR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네이버</a:t>
            </a:r>
            <a:r>
              <a:rPr lang="en-US" altLang="ko-KR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페이스북</a:t>
            </a:r>
            <a:r>
              <a:rPr lang="en-US" altLang="ko-KR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구글</a:t>
            </a:r>
            <a:r>
              <a:rPr lang="en-US" altLang="ko-KR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애플로 로그인하기</a:t>
            </a:r>
            <a:r>
              <a:rPr lang="en-US" altLang="ko-KR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이메일로 로그인하기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가지 방법이 존재한다</a:t>
            </a:r>
            <a:r>
              <a:rPr lang="en-US" altLang="ko-KR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전화번호로 로그인을 진행할 경우</a:t>
            </a:r>
            <a:r>
              <a:rPr lang="en-US" altLang="ko-KR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입력한 전화번호가 존재하지 않으면 계정이 존재하지 않으니</a:t>
            </a:r>
            <a:r>
              <a:rPr lang="en-US" altLang="ko-KR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회원가입을 해달라는 메세지가 출력되고</a:t>
            </a:r>
            <a:r>
              <a:rPr lang="en-US" altLang="ko-KR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일치하는 전화번호를 입력했을 시 휴대폰으로 인증번호가 전송이 되고</a:t>
            </a:r>
            <a:r>
              <a:rPr lang="en-US" altLang="ko-KR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인증번호를 입력하면 로그인 성공이 된다</a:t>
            </a:r>
            <a:r>
              <a:rPr lang="en-US" altLang="ko-KR" b="0" i="0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이메일로 로그인을 진행할 경우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입력한 이메일이 존재하지 않으면 로그인이 불가능하고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일치하는 이메일을 입력했을 시 이메일로 인증번호가 전송이 되고 그 인증번호를 입력하면 로그인 성공이 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x-none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77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 추가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1800225" cy="866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164"/>
            <a:ext cx="3631963" cy="49498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1041389"/>
            <a:ext cx="5191125" cy="4060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903" y="5283988"/>
            <a:ext cx="5415097" cy="3639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903" y="5830081"/>
            <a:ext cx="3657600" cy="1428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903" y="6056452"/>
            <a:ext cx="5415097" cy="3175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903" y="6409347"/>
            <a:ext cx="5415097" cy="4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1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 수정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8"/>
            <a:ext cx="5147930" cy="581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56" y="1060730"/>
            <a:ext cx="5614586" cy="80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56" y="1958741"/>
            <a:ext cx="4667250" cy="142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56" y="3207382"/>
            <a:ext cx="5614586" cy="8005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56" y="2197298"/>
            <a:ext cx="1409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74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후기 삭제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41389"/>
            <a:ext cx="2895600" cy="1265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6818"/>
            <a:ext cx="5400675" cy="3419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26" y="1173367"/>
            <a:ext cx="5742774" cy="752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26" y="2057820"/>
            <a:ext cx="1666875" cy="142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26" y="2286396"/>
            <a:ext cx="1371600" cy="9048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26" y="3338423"/>
            <a:ext cx="5728486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08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5591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 편의시설 조회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화면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코드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360"/>
            <a:ext cx="4067175" cy="5754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65" y="1072374"/>
            <a:ext cx="6334125" cy="581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36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5461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 편의시설 조회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출력화면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1D6AE0B-8AA2-D730-E4AD-A37504C8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2" y="1103360"/>
            <a:ext cx="5032789" cy="4068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3AABF5C-9ED3-65A0-95F5-492E1B57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53" y="1367372"/>
            <a:ext cx="3045083" cy="4024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2980F4F-4201-9E19-2331-6AF260F20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652" y="2839785"/>
            <a:ext cx="2664826" cy="513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7192963-501A-131C-E282-6B2E3E71C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652" y="3352800"/>
            <a:ext cx="3254908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9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55915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이용규칙 조회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화면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코드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4791075" cy="5514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895" y="1041389"/>
            <a:ext cx="4993105" cy="581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41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55915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이용규칙 조회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출력화면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5AFD235-1F56-CE80-3270-F0E4C97C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3" y="1290786"/>
            <a:ext cx="2889085" cy="2509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4F1444B-1E3D-94E9-D3B5-75C13CD4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43" y="1559143"/>
            <a:ext cx="3134311" cy="5059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9B3FF39-07E4-2086-D5A7-22C5C594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343" y="5201265"/>
            <a:ext cx="3043398" cy="430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973AC8C6-B740-B20C-EFF8-69DEA9E68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83" y="3922716"/>
            <a:ext cx="2889085" cy="247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13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2598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트리거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21" y="1041389"/>
            <a:ext cx="6271803" cy="30096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21" y="4051005"/>
            <a:ext cx="5707875" cy="18713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21" y="6236430"/>
            <a:ext cx="2842506" cy="190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21" y="6079383"/>
            <a:ext cx="2659610" cy="182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21" y="6431647"/>
            <a:ext cx="3292125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51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추가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31" y="1041389"/>
            <a:ext cx="5723116" cy="27969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31" y="3838353"/>
            <a:ext cx="8055038" cy="30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84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추가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2" y="1041389"/>
            <a:ext cx="8016935" cy="57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3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93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xmlns="" id="{C3E32846-B6FF-1C88-8FAA-95DDCC45FE52}"/>
              </a:ext>
            </a:extLst>
          </p:cNvPr>
          <p:cNvSpPr/>
          <p:nvPr/>
        </p:nvSpPr>
        <p:spPr>
          <a:xfrm>
            <a:off x="210062" y="1356731"/>
            <a:ext cx="1303419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회원가입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DE82B2F-3D41-9334-701A-1ACC7C9E9562}"/>
              </a:ext>
            </a:extLst>
          </p:cNvPr>
          <p:cNvSpPr txBox="1"/>
          <p:nvPr/>
        </p:nvSpPr>
        <p:spPr>
          <a:xfrm>
            <a:off x="210062" y="1776861"/>
            <a:ext cx="8081319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 과정에서 휴대폰 번호 중복체크를 바탕으로 회원가입이 이뤄진다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en-US" altLang="x-none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x-none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이름</a:t>
            </a:r>
            <a:r>
              <a:rPr kumimoji="1" lang="en-US" altLang="x-none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생년월일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이메일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핸드폰번호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국가를 활용해 회원가입을 진행한다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x-none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필수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입력으로 이름과 생년월일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핸드폰번호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국가를 반드시 입력해야 회원가입이 진행이 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필수 입력 값을 모두 작성 후 가입버튼을 누르면 가입이 정상적으로 완료된다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xmlns="" id="{4AAB7AB1-45A9-23BA-3BBC-78634B5BAA51}"/>
              </a:ext>
            </a:extLst>
          </p:cNvPr>
          <p:cNvSpPr/>
          <p:nvPr/>
        </p:nvSpPr>
        <p:spPr>
          <a:xfrm>
            <a:off x="210061" y="4217768"/>
            <a:ext cx="2879128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회원정보</a:t>
            </a:r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추가등록 및 수정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543B18C-52FB-21E4-9567-F1D4BB86E165}"/>
              </a:ext>
            </a:extLst>
          </p:cNvPr>
          <p:cNvSpPr txBox="1"/>
          <p:nvPr/>
        </p:nvSpPr>
        <p:spPr>
          <a:xfrm>
            <a:off x="210061" y="4752321"/>
            <a:ext cx="8081319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회원정보 수정은 </a:t>
            </a:r>
            <a:r>
              <a:rPr kumimoji="1"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에어비앤비의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계정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개인정보 또는 결제에서 확인이 가능하다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개인정보에서는 이름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 이메일 주소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핸드폰번호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정부 발급 신분증 확연여부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비상연락처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계좌정보 등을 수정할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이름 수정은 변경할 이름을 작성하고 확인을 누르면 변경이 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32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추가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3" y="1066700"/>
            <a:ext cx="3475021" cy="46867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534" y="1066700"/>
            <a:ext cx="5277610" cy="2369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534" y="4252284"/>
            <a:ext cx="5192196" cy="22016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534" y="3680225"/>
            <a:ext cx="5335039" cy="2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13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삭제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1" y="4285609"/>
            <a:ext cx="3428693" cy="3531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6" y="1041389"/>
            <a:ext cx="3114600" cy="3126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6" y="4167963"/>
            <a:ext cx="4560628" cy="26659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1" y="3783705"/>
            <a:ext cx="2838894" cy="5019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84" y="2604675"/>
            <a:ext cx="3542082" cy="4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10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결제 정보 조회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9144000" cy="3530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4CC8431-0F03-3AEF-0760-23EDB074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55" y="5156775"/>
            <a:ext cx="3164966" cy="411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58F9043-4B23-3E23-2213-073F341D2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137" y="4572000"/>
            <a:ext cx="2525361" cy="194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01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결제 추가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4457700" cy="3152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1041389"/>
            <a:ext cx="1590675" cy="9048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4164"/>
            <a:ext cx="7448550" cy="2609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1962838"/>
            <a:ext cx="4686300" cy="26638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5430498-A8E8-3EFB-D015-4175BCB9A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513" y="4724452"/>
            <a:ext cx="4031080" cy="1905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76197D2-3748-CF9D-249D-41EFA3351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513" y="4945514"/>
            <a:ext cx="3391194" cy="167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B132488-642A-BF84-83E7-739BEAA6E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337" y="3625285"/>
            <a:ext cx="2089082" cy="1334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5BD3E89A-3A24-733E-7192-B14930425B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4513" y="5522832"/>
            <a:ext cx="3391194" cy="1676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1D327AE-0087-F99C-5D79-9A26154AD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4513" y="5217541"/>
            <a:ext cx="4343378" cy="1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4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결제 삭제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90"/>
            <a:ext cx="4010025" cy="23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81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정보 조회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41388"/>
            <a:ext cx="3562350" cy="581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1" y="1041387"/>
            <a:ext cx="5581649" cy="58166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0354121-840E-D7EE-5092-B9C78B287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845" y="1041386"/>
            <a:ext cx="1188325" cy="3535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069017C-BFC0-8622-36FB-76C1A673D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45" y="1460360"/>
            <a:ext cx="3430358" cy="18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6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 세부정보 조회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3781425" cy="581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1041389"/>
            <a:ext cx="5362575" cy="39116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7B63EE2-167A-EFBC-EDC8-EDFC4671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5" y="5074848"/>
            <a:ext cx="2263336" cy="16613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1658238-D084-2376-83A8-71774E394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985" y="5650378"/>
            <a:ext cx="2583730" cy="3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1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3897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환불 정보 조회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코드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9144000" cy="31781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9574"/>
            <a:ext cx="91440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3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5591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환불 정보 조회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화면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출력화면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41388"/>
            <a:ext cx="5086352" cy="581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1" y="2221951"/>
            <a:ext cx="1485900" cy="123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1" y="2507568"/>
            <a:ext cx="3962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13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844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환불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예약번호를 받아 환불금액 계산하는 함수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4438650" cy="5816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041389"/>
            <a:ext cx="4705350" cy="581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1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93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xmlns="" id="{4AAB7AB1-45A9-23BA-3BBC-78634B5BAA51}"/>
              </a:ext>
            </a:extLst>
          </p:cNvPr>
          <p:cNvSpPr/>
          <p:nvPr/>
        </p:nvSpPr>
        <p:spPr>
          <a:xfrm>
            <a:off x="210061" y="1494418"/>
            <a:ext cx="2879128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회원정보</a:t>
            </a:r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추가등록 및 수정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543B18C-52FB-21E4-9567-F1D4BB86E165}"/>
              </a:ext>
            </a:extLst>
          </p:cNvPr>
          <p:cNvSpPr txBox="1"/>
          <p:nvPr/>
        </p:nvSpPr>
        <p:spPr>
          <a:xfrm>
            <a:off x="210061" y="1981887"/>
            <a:ext cx="8081319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kumimoji="1"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이메일주소는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변경할 이메일 주소를 입력하고 확인을 누르면 변경이 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전화번호 변경은 새로운 전화번호를 입력 후 인증번호 확인 절차를 거친 후에 수정이 완료된다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정부 발급 신분증 확인여부 수정은 신분증 사진을 </a:t>
            </a:r>
            <a:r>
              <a:rPr kumimoji="1"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에어비엔비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본사에 신분증 사본을 제출하면 확인절차를 거친 후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Y(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인증됨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kumimoji="1"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으로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변경된다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비상연락처로 지정할 휴대폰번호를 새로 추가하고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다른 번호로 수정할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계좌정보를 입력하고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변경할 계좌번호를 새로 입력하고 확인을 누르면 계좌정보가 변경이 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64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1347C3-2353-B02A-16BE-E960B86C1DC2}"/>
              </a:ext>
            </a:extLst>
          </p:cNvPr>
          <p:cNvSpPr txBox="1"/>
          <p:nvPr/>
        </p:nvSpPr>
        <p:spPr>
          <a:xfrm>
            <a:off x="0" y="6197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04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기능구현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86D8B6-BF37-88BB-155E-A3DB02C94888}"/>
              </a:ext>
            </a:extLst>
          </p:cNvPr>
          <p:cNvSpPr txBox="1"/>
          <p:nvPr/>
        </p:nvSpPr>
        <p:spPr>
          <a:xfrm>
            <a:off x="0" y="45661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환불 추가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6715"/>
            <a:ext cx="3924300" cy="1311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89"/>
            <a:ext cx="3924300" cy="4505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1041389"/>
            <a:ext cx="5219700" cy="36331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4710205"/>
            <a:ext cx="1912478" cy="1133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69" y="4674550"/>
            <a:ext cx="1016091" cy="7097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63" y="5404848"/>
            <a:ext cx="5219700" cy="9366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708" y="6422307"/>
            <a:ext cx="5205412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03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82E3EC9-755F-6139-2DDC-79C2B2A3C3B2}"/>
              </a:ext>
            </a:extLst>
          </p:cNvPr>
          <p:cNvSpPr txBox="1"/>
          <p:nvPr/>
        </p:nvSpPr>
        <p:spPr>
          <a:xfrm>
            <a:off x="90856" y="4218039"/>
            <a:ext cx="20919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테이블 </a:t>
            </a:r>
            <a:r>
              <a:rPr kumimoji="1" lang="ko-KR" altLang="en-US" sz="4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탐정대</a:t>
            </a:r>
            <a:r>
              <a:rPr kumimoji="1"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프로젝트 후기</a:t>
            </a:r>
            <a:endParaRPr kumimoji="1" lang="x-none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2A5C8327-2F94-43C2-3517-54A7DC62AA5A}"/>
              </a:ext>
            </a:extLst>
          </p:cNvPr>
          <p:cNvSpPr/>
          <p:nvPr/>
        </p:nvSpPr>
        <p:spPr>
          <a:xfrm>
            <a:off x="176980" y="241300"/>
            <a:ext cx="2005781" cy="3082003"/>
          </a:xfrm>
          <a:prstGeom prst="roundRect">
            <a:avLst/>
          </a:prstGeom>
          <a:solidFill>
            <a:schemeClr val="bg1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김동현</a:t>
            </a:r>
            <a:endParaRPr kumimoji="1" lang="en-US" altLang="ko-KR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ko-KR" sz="8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처음에는 오라클 프로젝트에 대한 경험이 없었기 때문에 매우 긴장하였습니다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하지만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프로젝트를 진행하면서 팀원들과 함께 부족한 부분들을 얘기하면서 문제를 해결하는 과정에서 많은 것을 배웠습니다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다시한번 고생한 팀원들에게 고맙다는 말을 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전하고싶습니다</a:t>
            </a:r>
            <a:endParaRPr kumimoji="1" lang="en-US" altLang="ko-KR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xmlns="" id="{6D47D159-6470-984C-E7A8-693EECFE2D37}"/>
              </a:ext>
            </a:extLst>
          </p:cNvPr>
          <p:cNvSpPr/>
          <p:nvPr/>
        </p:nvSpPr>
        <p:spPr>
          <a:xfrm>
            <a:off x="2435941" y="241300"/>
            <a:ext cx="2005781" cy="3082003"/>
          </a:xfrm>
          <a:prstGeom prst="roundRect">
            <a:avLst/>
          </a:prstGeom>
          <a:solidFill>
            <a:schemeClr val="bg1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김지은</a:t>
            </a:r>
            <a:endParaRPr kumimoji="1" lang="en-US" altLang="x-none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8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x-none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너무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좋은 팀원들과 함께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DB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프로잭트를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할 수 있어서 너무 행복했고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팀원들과 스터디를 통해서 수업에서 어려웠던 부분을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어렵지않게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이해할 수 있었고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같이 프로젝트 하면서 몰랐던 부분들을 서로 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채워나가면서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부족한 개념들을 배울 수 있는 아주 소중한 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시간이였습니다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x-none" altLang="en-US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EE060BAE-0B85-BF6D-DD98-B374C68127EF}"/>
              </a:ext>
            </a:extLst>
          </p:cNvPr>
          <p:cNvSpPr/>
          <p:nvPr/>
        </p:nvSpPr>
        <p:spPr>
          <a:xfrm>
            <a:off x="2435941" y="3559686"/>
            <a:ext cx="2005781" cy="3082003"/>
          </a:xfrm>
          <a:prstGeom prst="roundRect">
            <a:avLst/>
          </a:prstGeom>
          <a:solidFill>
            <a:schemeClr val="bg1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윤재민</a:t>
            </a:r>
            <a:endParaRPr kumimoji="1" lang="en-US" altLang="x-none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8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좋은 조원들과 함께하여 너무 뜻깊은 시간이었습니다</a:t>
            </a:r>
            <a:r>
              <a:rPr kumimoji="1" lang="en-US" altLang="ko-KR" sz="11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z="11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의견을 나누며 다른 조원들의 생각을 듣는 것도 좋았고</a:t>
            </a:r>
          </a:p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모르는 점을 어떻게 할지 물어보며 알아가는 것도 좋았습니다</a:t>
            </a:r>
            <a:r>
              <a:rPr kumimoji="1" lang="en-US" altLang="ko-KR" sz="11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z="11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또 직접 쿼리를 작성하며 그동안 배운 것들을 적용하는 </a:t>
            </a:r>
            <a:r>
              <a:rPr kumimoji="1" lang="ko-KR" altLang="en-US" sz="11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의미있는</a:t>
            </a:r>
            <a:r>
              <a:rPr kumimoji="1" lang="ko-KR" altLang="en-US" sz="11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시간이었습니다</a:t>
            </a:r>
            <a:r>
              <a:rPr kumimoji="1" lang="en-US" altLang="ko-KR" sz="11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z="11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함께하고 도와준 조원들에게 감사의 인사를 전하고 싶습니다</a:t>
            </a:r>
            <a:r>
              <a:rPr kumimoji="1" lang="en-US" altLang="ko-KR" sz="11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en-US" altLang="x-none" sz="11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x-none" altLang="en-US" sz="14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xmlns="" id="{14F47220-AB86-E662-C3D1-E9EF064E8568}"/>
              </a:ext>
            </a:extLst>
          </p:cNvPr>
          <p:cNvSpPr/>
          <p:nvPr/>
        </p:nvSpPr>
        <p:spPr>
          <a:xfrm>
            <a:off x="4666637" y="241300"/>
            <a:ext cx="2005781" cy="3082003"/>
          </a:xfrm>
          <a:prstGeom prst="roundRect">
            <a:avLst/>
          </a:prstGeom>
          <a:solidFill>
            <a:schemeClr val="bg1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박민종</a:t>
            </a:r>
            <a:endParaRPr kumimoji="1" lang="en-US" altLang="x-none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8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좋은 팀원들과 함께 할 수 있어서 좋았고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만들어져 있는 홈페이지를 가져와서 </a:t>
            </a:r>
            <a:r>
              <a:rPr kumimoji="1" lang="en-US" altLang="x-none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DB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모델링하는것도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힘들다는걸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느꼈고 프로젝트를 통해서 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많은걸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배울 수 있는 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시간이였습니다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/>
            <a:endParaRPr kumimoji="1" lang="en-US" altLang="x-none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8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x-none" altLang="en-US" sz="14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D1A2AECD-5B17-AF32-C8C0-5E6D8A1BDD80}"/>
              </a:ext>
            </a:extLst>
          </p:cNvPr>
          <p:cNvSpPr/>
          <p:nvPr/>
        </p:nvSpPr>
        <p:spPr>
          <a:xfrm>
            <a:off x="4666637" y="3559686"/>
            <a:ext cx="2005781" cy="3082003"/>
          </a:xfrm>
          <a:prstGeom prst="roundRect">
            <a:avLst/>
          </a:prstGeom>
          <a:solidFill>
            <a:schemeClr val="bg1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이진우</a:t>
            </a:r>
            <a:endParaRPr kumimoji="1" lang="en-US" altLang="x-none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8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혼자였으면 절대로 못 했을 프로젝트였지만 좋은 팀원들과 같이하게 되어서 재밌게 진행했습니다</a:t>
            </a:r>
            <a:r>
              <a:rPr kumimoji="1" lang="en-US" altLang="ko-KR" sz="14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/>
            <a:endParaRPr kumimoji="1" lang="en-US" altLang="x-none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x-none" altLang="en-US" sz="14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xmlns="" id="{94F81D72-B753-FF6A-0679-B34D415BCCC9}"/>
              </a:ext>
            </a:extLst>
          </p:cNvPr>
          <p:cNvSpPr/>
          <p:nvPr/>
        </p:nvSpPr>
        <p:spPr>
          <a:xfrm>
            <a:off x="6897333" y="241300"/>
            <a:ext cx="2005781" cy="3082003"/>
          </a:xfrm>
          <a:prstGeom prst="roundRect">
            <a:avLst/>
          </a:prstGeom>
          <a:solidFill>
            <a:schemeClr val="bg1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신희민</a:t>
            </a:r>
            <a:endParaRPr kumimoji="1" lang="en-US" altLang="x-none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8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처음엔 막막했지만 같이 부딪히며 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해나가다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보니 만족스러운 결과가 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나온것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같다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 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역할을 세세히 안정해도 알아서 </a:t>
            </a:r>
            <a:r>
              <a:rPr kumimoji="1" lang="ko-KR" altLang="en-US" sz="1200" dirty="0" err="1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할일을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찾으며 서로 편하게 진행했고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특히 이번엔 유독 꼼꼼한 팀원들이 많아 프로그래밍을 떠나 태도면에서 많은 걸 배울 수 있었다 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:) </a:t>
            </a:r>
            <a:endParaRPr kumimoji="1" lang="en-US" altLang="x-none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x-none" altLang="en-US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xmlns="" id="{E4168232-219B-E688-0827-7A247F62DE0F}"/>
              </a:ext>
            </a:extLst>
          </p:cNvPr>
          <p:cNvSpPr/>
          <p:nvPr/>
        </p:nvSpPr>
        <p:spPr>
          <a:xfrm>
            <a:off x="6897333" y="3559686"/>
            <a:ext cx="2005781" cy="3082003"/>
          </a:xfrm>
          <a:prstGeom prst="roundRect">
            <a:avLst/>
          </a:prstGeom>
          <a:solidFill>
            <a:schemeClr val="bg1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탁인혁</a:t>
            </a:r>
            <a:endParaRPr kumimoji="1" lang="en-US" altLang="x-none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en-US" altLang="x-none" sz="8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프로젝트를 진행하면서 개인적으로 부족한 부분이 어느 부분인지 알게 되었고 팀원들이 잘 도와줘서 많이 배울 수 있었습니다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혼자 했으면 절대로 불가능했을 프로젝트인데 팀원들이 최선을 다해 도와줘서 프로젝트기간 내내 고마웠습니다</a:t>
            </a:r>
            <a:r>
              <a:rPr kumimoji="1" lang="en-US" altLang="ko-KR" sz="1200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en-US" altLang="x-none" sz="12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kumimoji="1" lang="x-none" altLang="en-US" sz="1400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37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82E3EC9-755F-6139-2DDC-79C2B2A3C3B2}"/>
              </a:ext>
            </a:extLst>
          </p:cNvPr>
          <p:cNvSpPr txBox="1"/>
          <p:nvPr/>
        </p:nvSpPr>
        <p:spPr>
          <a:xfrm>
            <a:off x="2214624" y="2281084"/>
            <a:ext cx="47147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1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Q&amp;A</a:t>
            </a:r>
            <a:endParaRPr kumimoji="1" lang="x-none" altLang="en-US" sz="16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48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83993" y="1528004"/>
            <a:ext cx="2776014" cy="3235831"/>
            <a:chOff x="2830070" y="1181686"/>
            <a:chExt cx="3694875" cy="4306891"/>
          </a:xfrm>
        </p:grpSpPr>
        <p:pic>
          <p:nvPicPr>
            <p:cNvPr id="1026" name="Picture 2" descr="에어비앤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9" t="26212" r="66530" b="24791"/>
            <a:stretch/>
          </p:blipFill>
          <p:spPr bwMode="auto">
            <a:xfrm>
              <a:off x="3327009" y="1181686"/>
              <a:ext cx="2700997" cy="294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에어비앤비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0" t="34652" r="9908" b="37216"/>
            <a:stretch/>
          </p:blipFill>
          <p:spPr bwMode="auto">
            <a:xfrm>
              <a:off x="2830070" y="4440385"/>
              <a:ext cx="3694875" cy="104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3549927" y="5195667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39257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93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033F59E2-935E-7289-81E0-106CBFF5EA04}"/>
              </a:ext>
            </a:extLst>
          </p:cNvPr>
          <p:cNvSpPr/>
          <p:nvPr/>
        </p:nvSpPr>
        <p:spPr>
          <a:xfrm>
            <a:off x="210064" y="1504103"/>
            <a:ext cx="1303419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회원탈퇴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4B9377-BB9C-48A3-F559-E16C1DA22510}"/>
              </a:ext>
            </a:extLst>
          </p:cNvPr>
          <p:cNvSpPr txBox="1"/>
          <p:nvPr/>
        </p:nvSpPr>
        <p:spPr>
          <a:xfrm>
            <a:off x="210064" y="1980239"/>
            <a:ext cx="808131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회원탈퇴는 계정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개인정보 보호 및 공유에서 계정탈퇴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회원탈퇴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에서 가능하다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개인정보 보호 및 공유를 클릭한 후 계정 삭제하기를 클릭한다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하단 우측에 있는 계정 삭제 버튼을 누르면 계정이 삭제가 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x-none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DE8D83A1-F378-82E8-B92D-15D263B5E100}"/>
              </a:ext>
            </a:extLst>
          </p:cNvPr>
          <p:cNvSpPr/>
          <p:nvPr/>
        </p:nvSpPr>
        <p:spPr>
          <a:xfrm>
            <a:off x="210064" y="3645583"/>
            <a:ext cx="1405795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x-none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위시리스트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FF996DB-6AF4-7A26-5D5F-9615970F792A}"/>
              </a:ext>
            </a:extLst>
          </p:cNvPr>
          <p:cNvSpPr txBox="1"/>
          <p:nvPr/>
        </p:nvSpPr>
        <p:spPr>
          <a:xfrm>
            <a:off x="210064" y="4121719"/>
            <a:ext cx="8081319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회원은 숙소를 위시리스트에 추가할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위시리스트에서 회원이 추가한 위시리스트를 확인할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위시리스트에서 숙소위치와 이용공간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숙소이용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침대개수를 확인할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한명의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회원은 같은 숙소를 위시리스트에 담을 수 없다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회원은 숙소를 위시리스트에서 삭제할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kumimoji="1" lang="x-none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59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033F59E2-935E-7289-81E0-106CBFF5EA04}"/>
              </a:ext>
            </a:extLst>
          </p:cNvPr>
          <p:cNvSpPr/>
          <p:nvPr/>
        </p:nvSpPr>
        <p:spPr>
          <a:xfrm>
            <a:off x="210064" y="1319796"/>
            <a:ext cx="1779374" cy="4241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기본정보입력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4B9377-BB9C-48A3-F559-E16C1DA22510}"/>
              </a:ext>
            </a:extLst>
          </p:cNvPr>
          <p:cNvSpPr txBox="1"/>
          <p:nvPr/>
        </p:nvSpPr>
        <p:spPr>
          <a:xfrm>
            <a:off x="210064" y="1789889"/>
            <a:ext cx="8328457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1. 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필수 입력 정보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국가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환불정책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숙소유형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예약가능공간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숙소이름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숙소설명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1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박당 가격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위치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침실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침대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욕실</a:t>
            </a: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2.  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사진을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장 이상 등록 해야 한다 </a:t>
            </a: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사람들이 많이 찾는 편의시설 중 선택 가능하며 세부적인 편의시설 목록들은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숙소세부정보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설정 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xmlns="" id="{0D85069A-0FB8-3F8A-C045-23A5DB5BBBB6}"/>
              </a:ext>
            </a:extLst>
          </p:cNvPr>
          <p:cNvSpPr/>
          <p:nvPr/>
        </p:nvSpPr>
        <p:spPr>
          <a:xfrm>
            <a:off x="210064" y="4100423"/>
            <a:ext cx="1405795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숙소상태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3CE2980-FC85-48AE-C3B1-068A3990E98D}"/>
              </a:ext>
            </a:extLst>
          </p:cNvPr>
          <p:cNvSpPr txBox="1"/>
          <p:nvPr/>
        </p:nvSpPr>
        <p:spPr>
          <a:xfrm>
            <a:off x="210064" y="4520553"/>
            <a:ext cx="8081319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 등록 시 자동으로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운영중지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로 기본 설정되며 등록 이후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운영 중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또는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비활성화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로 변경할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운영 중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게스트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호스트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관리자 모두 숙소정보조회가 가능하고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운영중지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일 때는 호스트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관리자만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비활성화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일 땐 관리자만 숙소정보를 조회할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비활성화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란 영구삭제의 개념으로 관련된 숙소 정보를 삭제한다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3090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4CD1F3-0B74-88C7-DABF-3CF0715F7C87}"/>
              </a:ext>
            </a:extLst>
          </p:cNvPr>
          <p:cNvSpPr/>
          <p:nvPr/>
        </p:nvSpPr>
        <p:spPr>
          <a:xfrm>
            <a:off x="0" y="0"/>
            <a:ext cx="9144000" cy="1041389"/>
          </a:xfrm>
          <a:prstGeom prst="rect">
            <a:avLst/>
          </a:prstGeom>
          <a:solidFill>
            <a:srgbClr val="FF5A60"/>
          </a:solidFill>
          <a:ln>
            <a:solidFill>
              <a:srgbClr val="FF5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CEB80-26CD-10F4-9046-F34DDBF1B51C}"/>
              </a:ext>
            </a:extLst>
          </p:cNvPr>
          <p:cNvSpPr txBox="1"/>
          <p:nvPr/>
        </p:nvSpPr>
        <p:spPr>
          <a:xfrm>
            <a:off x="0" y="6197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01</a:t>
            </a:r>
            <a:r>
              <a:rPr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요구사항분석</a:t>
            </a:r>
            <a:r>
              <a:rPr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CDCD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CDADF0-4AFD-61EF-9D90-0EA802301C63}"/>
              </a:ext>
            </a:extLst>
          </p:cNvPr>
          <p:cNvSpPr txBox="1"/>
          <p:nvPr/>
        </p:nvSpPr>
        <p:spPr>
          <a:xfrm>
            <a:off x="0" y="45661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033F59E2-935E-7289-81E0-106CBFF5EA04}"/>
              </a:ext>
            </a:extLst>
          </p:cNvPr>
          <p:cNvSpPr/>
          <p:nvPr/>
        </p:nvSpPr>
        <p:spPr>
          <a:xfrm>
            <a:off x="210063" y="1319796"/>
            <a:ext cx="2582563" cy="41949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숙소이름 </a:t>
            </a:r>
            <a:r>
              <a:rPr kumimoji="1" lang="en-US" altLang="ko-KR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 </a:t>
            </a:r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설명 수정 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4B9377-BB9C-48A3-F559-E16C1DA22510}"/>
              </a:ext>
            </a:extLst>
          </p:cNvPr>
          <p:cNvSpPr txBox="1"/>
          <p:nvPr/>
        </p:nvSpPr>
        <p:spPr>
          <a:xfrm>
            <a:off x="210064" y="1864031"/>
            <a:ext cx="8328457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등록 시 입력하며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숙소세부정보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’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변경할 수 있다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 이름은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50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자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숙소 설명은 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200</a:t>
            </a:r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자까지 입력 가능하다</a:t>
            </a:r>
            <a:r>
              <a:rPr kumimoji="1" lang="en-US" altLang="ko-KR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xmlns="" id="{0D85069A-0FB8-3F8A-C045-23A5DB5BBBB6}"/>
              </a:ext>
            </a:extLst>
          </p:cNvPr>
          <p:cNvSpPr/>
          <p:nvPr/>
        </p:nvSpPr>
        <p:spPr>
          <a:xfrm>
            <a:off x="210063" y="4976480"/>
            <a:ext cx="1405795" cy="4201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주소 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3CE2980-FC85-48AE-C3B1-068A3990E98D}"/>
              </a:ext>
            </a:extLst>
          </p:cNvPr>
          <p:cNvSpPr txBox="1"/>
          <p:nvPr/>
        </p:nvSpPr>
        <p:spPr>
          <a:xfrm>
            <a:off x="210063" y="3503958"/>
            <a:ext cx="8081319" cy="1287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BM DoHyeon OTF" panose="020B0600000101010101"/>
              </a:rPr>
              <a:t>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BM DoHyeon OTF" panose="020B0600000101010101"/>
              </a:rPr>
              <a:t>등록시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BM DoHyeon OTF" panose="020B0600000101010101"/>
              </a:rPr>
              <a:t> 입력하며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BM DoHyeon OTF" panose="020B0600000101010101"/>
              </a:rPr>
              <a:t>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BM DoHyeon OTF" panose="020B0600000101010101"/>
              </a:rPr>
              <a:t>숙소세부정보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BM DoHyeon OTF" panose="020B0600000101010101"/>
              </a:rPr>
              <a:t>’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BM DoHyeon OTF" panose="020B0600000101010101"/>
              </a:rPr>
              <a:t>페이지에서 변경할 수 있다</a:t>
            </a:r>
            <a:endParaRPr lang="en-US" altLang="ko-KR" sz="1800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BM DoHyeon OTF" panose="020B0600000101010101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BM DoHyeon OTF" panose="020B0600000101010101"/>
              </a:rPr>
              <a:t> ‘+’, ‘-’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BM DoHyeon OTF" panose="020B0600000101010101"/>
              </a:rPr>
              <a:t>버튼을 눌러 게스트 수를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  <a:ea typeface="BM DoHyeon OTF" panose="020B0600000101010101"/>
              </a:rPr>
              <a:t>한명씩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BM DoHyeon OTF" panose="020B0600000101010101"/>
              </a:rPr>
              <a:t> 증가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BM DoHyeon OTF" panose="020B0600000101010101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BM DoHyeon OTF" panose="020B0600000101010101"/>
              </a:rPr>
              <a:t>감소시킬 수 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BM DoHyeon OTF" panose="020B0600000101010101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BM DoHyeon OTF" panose="020B0600000101010101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  <a:ea typeface="BM DoHyeon OTF" panose="020B0600000101010101"/>
              </a:rPr>
              <a:t>버튼을 누를 때마다 숙소의 게스트 수 정보가 실시간으로 저장된다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BM DoHyeon OTF" panose="020B0600000101010101"/>
              </a:rPr>
              <a:t>. </a:t>
            </a: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DC0A687F-267A-0DFE-4F93-490D983EA238}"/>
              </a:ext>
            </a:extLst>
          </p:cNvPr>
          <p:cNvSpPr/>
          <p:nvPr/>
        </p:nvSpPr>
        <p:spPr>
          <a:xfrm>
            <a:off x="210063" y="3019573"/>
            <a:ext cx="1828802" cy="41949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게스트 수 수정 </a:t>
            </a:r>
            <a:endParaRPr kumimoji="1" lang="x-none" altLang="en-US" dirty="0">
              <a:solidFill>
                <a:schemeClr val="tx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2005BD-7B41-CF70-E942-230D9A431BB3}"/>
              </a:ext>
            </a:extLst>
          </p:cNvPr>
          <p:cNvSpPr txBox="1"/>
          <p:nvPr/>
        </p:nvSpPr>
        <p:spPr>
          <a:xfrm>
            <a:off x="210062" y="5396610"/>
            <a:ext cx="8081319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 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등록시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입력하며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숙소세부정보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’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페이지에서 변경할 수 있다</a:t>
            </a:r>
            <a:endParaRPr lang="en-US" altLang="ko-KR" sz="1800" b="0" i="0" dirty="0">
              <a:solidFill>
                <a:srgbClr val="000000"/>
              </a:solidFill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주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시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도로명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동호 수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우편번호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각각의 칸에 나누어 입력한다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kumimoji="1" lang="en-US" altLang="ko-KR" spc="-150" dirty="0">
              <a:ln>
                <a:solidFill>
                  <a:schemeClr val="accent1">
                    <a:alpha val="0"/>
                  </a:schemeClr>
                </a:solidFill>
              </a:ln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1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pc="-150" dirty="0" smtClean="0">
            <a:ln>
              <a:solidFill>
                <a:schemeClr val="accent1">
                  <a:alpha val="0"/>
                </a:schemeClr>
              </a:solidFill>
            </a:ln>
            <a:solidFill>
              <a:schemeClr val="bg1"/>
            </a:solidFill>
            <a:latin typeface="-윤고딕340" panose="02030504000101010101" pitchFamily="18" charset="-127"/>
            <a:ea typeface="-윤고딕340" panose="02030504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1631</TotalTime>
  <Words>2095</Words>
  <Application>Microsoft Office PowerPoint</Application>
  <PresentationFormat>화면 슬라이드 쇼(4:3)</PresentationFormat>
  <Paragraphs>351</Paragraphs>
  <Slides>63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Arial</vt:lpstr>
      <vt:lpstr>맑은 고딕</vt:lpstr>
      <vt:lpstr>Calibri Light</vt:lpstr>
      <vt:lpstr>BM DoHyeon OTF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삼성</dc:creator>
  <cp:lastModifiedBy>H2042</cp:lastModifiedBy>
  <cp:revision>134</cp:revision>
  <dcterms:created xsi:type="dcterms:W3CDTF">2016-11-10T16:47:57Z</dcterms:created>
  <dcterms:modified xsi:type="dcterms:W3CDTF">2023-04-09T13:38:26Z</dcterms:modified>
</cp:coreProperties>
</file>